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68" r:id="rId5"/>
    <p:sldId id="273" r:id="rId6"/>
    <p:sldId id="279" r:id="rId7"/>
    <p:sldId id="303" r:id="rId8"/>
    <p:sldId id="275" r:id="rId9"/>
    <p:sldId id="280" r:id="rId10"/>
    <p:sldId id="276" r:id="rId11"/>
    <p:sldId id="284" r:id="rId12"/>
    <p:sldId id="285" r:id="rId13"/>
    <p:sldId id="288" r:id="rId14"/>
    <p:sldId id="286" r:id="rId15"/>
    <p:sldId id="281" r:id="rId16"/>
    <p:sldId id="290" r:id="rId17"/>
    <p:sldId id="291" r:id="rId18"/>
    <p:sldId id="292" r:id="rId19"/>
    <p:sldId id="293" r:id="rId20"/>
    <p:sldId id="295" r:id="rId21"/>
    <p:sldId id="282" r:id="rId22"/>
    <p:sldId id="296" r:id="rId23"/>
    <p:sldId id="297" r:id="rId24"/>
    <p:sldId id="283" r:id="rId25"/>
    <p:sldId id="298" r:id="rId26"/>
    <p:sldId id="299" r:id="rId27"/>
    <p:sldId id="300" r:id="rId28"/>
    <p:sldId id="302" r:id="rId29"/>
  </p:sldIdLst>
  <p:sldSz cx="12188825" cy="6858000"/>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4B85E6-91EB-40EE-AE58-449E446C30DB}" v="14" dt="2023-02-11T14:04:09.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501" autoAdjust="0"/>
  </p:normalViewPr>
  <p:slideViewPr>
    <p:cSldViewPr>
      <p:cViewPr varScale="1">
        <p:scale>
          <a:sx n="82" d="100"/>
          <a:sy n="82" d="100"/>
        </p:scale>
        <p:origin x="720" y="7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7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Wilmink" userId="c52b58204e8c2ea1" providerId="LiveId" clId="{F84B85E6-91EB-40EE-AE58-449E446C30DB}"/>
    <pc:docChg chg="undo custSel addSld delSld modSld">
      <pc:chgData name="Jan Wilmink" userId="c52b58204e8c2ea1" providerId="LiveId" clId="{F84B85E6-91EB-40EE-AE58-449E446C30DB}" dt="2023-02-11T14:11:54.722" v="1107" actId="47"/>
      <pc:docMkLst>
        <pc:docMk/>
      </pc:docMkLst>
      <pc:sldChg chg="del">
        <pc:chgData name="Jan Wilmink" userId="c52b58204e8c2ea1" providerId="LiveId" clId="{F84B85E6-91EB-40EE-AE58-449E446C30DB}" dt="2023-01-27T14:05:02.296" v="3" actId="47"/>
        <pc:sldMkLst>
          <pc:docMk/>
          <pc:sldMk cId="4264977537" sldId="259"/>
        </pc:sldMkLst>
      </pc:sldChg>
      <pc:sldChg chg="del">
        <pc:chgData name="Jan Wilmink" userId="c52b58204e8c2ea1" providerId="LiveId" clId="{F84B85E6-91EB-40EE-AE58-449E446C30DB}" dt="2023-01-28T15:35:59.186" v="968" actId="47"/>
        <pc:sldMkLst>
          <pc:docMk/>
          <pc:sldMk cId="2672039197" sldId="261"/>
        </pc:sldMkLst>
      </pc:sldChg>
      <pc:sldChg chg="del">
        <pc:chgData name="Jan Wilmink" userId="c52b58204e8c2ea1" providerId="LiveId" clId="{F84B85E6-91EB-40EE-AE58-449E446C30DB}" dt="2023-01-27T14:05:14.241" v="4" actId="47"/>
        <pc:sldMkLst>
          <pc:docMk/>
          <pc:sldMk cId="397710800" sldId="262"/>
        </pc:sldMkLst>
      </pc:sldChg>
      <pc:sldChg chg="del">
        <pc:chgData name="Jan Wilmink" userId="c52b58204e8c2ea1" providerId="LiveId" clId="{F84B85E6-91EB-40EE-AE58-449E446C30DB}" dt="2023-01-27T14:05:18.071" v="5" actId="47"/>
        <pc:sldMkLst>
          <pc:docMk/>
          <pc:sldMk cId="1405850135" sldId="263"/>
        </pc:sldMkLst>
      </pc:sldChg>
      <pc:sldChg chg="del">
        <pc:chgData name="Jan Wilmink" userId="c52b58204e8c2ea1" providerId="LiveId" clId="{F84B85E6-91EB-40EE-AE58-449E446C30DB}" dt="2023-01-28T15:36:20.715" v="970" actId="47"/>
        <pc:sldMkLst>
          <pc:docMk/>
          <pc:sldMk cId="3480339974" sldId="265"/>
        </pc:sldMkLst>
      </pc:sldChg>
      <pc:sldChg chg="del">
        <pc:chgData name="Jan Wilmink" userId="c52b58204e8c2ea1" providerId="LiveId" clId="{F84B85E6-91EB-40EE-AE58-449E446C30DB}" dt="2023-01-27T14:04:58.982" v="0" actId="47"/>
        <pc:sldMkLst>
          <pc:docMk/>
          <pc:sldMk cId="1484811712" sldId="267"/>
        </pc:sldMkLst>
      </pc:sldChg>
      <pc:sldChg chg="modSp mod">
        <pc:chgData name="Jan Wilmink" userId="c52b58204e8c2ea1" providerId="LiveId" clId="{F84B85E6-91EB-40EE-AE58-449E446C30DB}" dt="2023-01-28T19:00:19.256" v="971" actId="113"/>
        <pc:sldMkLst>
          <pc:docMk/>
          <pc:sldMk cId="3529114326" sldId="268"/>
        </pc:sldMkLst>
        <pc:spChg chg="mod">
          <ac:chgData name="Jan Wilmink" userId="c52b58204e8c2ea1" providerId="LiveId" clId="{F84B85E6-91EB-40EE-AE58-449E446C30DB}" dt="2023-01-28T19:00:19.256" v="971" actId="113"/>
          <ac:spMkLst>
            <pc:docMk/>
            <pc:sldMk cId="3529114326" sldId="268"/>
            <ac:spMk id="14" creationId="{00000000-0000-0000-0000-000000000000}"/>
          </ac:spMkLst>
        </pc:spChg>
      </pc:sldChg>
      <pc:sldChg chg="del">
        <pc:chgData name="Jan Wilmink" userId="c52b58204e8c2ea1" providerId="LiveId" clId="{F84B85E6-91EB-40EE-AE58-449E446C30DB}" dt="2023-01-27T14:05:00.272" v="1" actId="47"/>
        <pc:sldMkLst>
          <pc:docMk/>
          <pc:sldMk cId="2341911148" sldId="269"/>
        </pc:sldMkLst>
      </pc:sldChg>
      <pc:sldChg chg="del">
        <pc:chgData name="Jan Wilmink" userId="c52b58204e8c2ea1" providerId="LiveId" clId="{F84B85E6-91EB-40EE-AE58-449E446C30DB}" dt="2023-01-27T14:05:01.536" v="2" actId="47"/>
        <pc:sldMkLst>
          <pc:docMk/>
          <pc:sldMk cId="4123189245" sldId="270"/>
        </pc:sldMkLst>
      </pc:sldChg>
      <pc:sldChg chg="addSp delSp modSp del mod modClrScheme chgLayout">
        <pc:chgData name="Jan Wilmink" userId="c52b58204e8c2ea1" providerId="LiveId" clId="{F84B85E6-91EB-40EE-AE58-449E446C30DB}" dt="2023-01-28T15:36:16.927" v="969" actId="47"/>
        <pc:sldMkLst>
          <pc:docMk/>
          <pc:sldMk cId="2319046984" sldId="271"/>
        </pc:sldMkLst>
        <pc:spChg chg="mod">
          <ac:chgData name="Jan Wilmink" userId="c52b58204e8c2ea1" providerId="LiveId" clId="{F84B85E6-91EB-40EE-AE58-449E446C30DB}" dt="2023-01-28T11:50:19.036" v="320" actId="255"/>
          <ac:spMkLst>
            <pc:docMk/>
            <pc:sldMk cId="2319046984" sldId="271"/>
            <ac:spMk id="2" creationId="{00000000-0000-0000-0000-000000000000}"/>
          </ac:spMkLst>
        </pc:spChg>
        <pc:spChg chg="del">
          <ac:chgData name="Jan Wilmink" userId="c52b58204e8c2ea1" providerId="LiveId" clId="{F84B85E6-91EB-40EE-AE58-449E446C30DB}" dt="2023-01-28T11:48:47.901" v="308" actId="931"/>
          <ac:spMkLst>
            <pc:docMk/>
            <pc:sldMk cId="2319046984" sldId="271"/>
            <ac:spMk id="3" creationId="{00000000-0000-0000-0000-000000000000}"/>
          </ac:spMkLst>
        </pc:spChg>
        <pc:spChg chg="mod ord">
          <ac:chgData name="Jan Wilmink" userId="c52b58204e8c2ea1" providerId="LiveId" clId="{F84B85E6-91EB-40EE-AE58-449E446C30DB}" dt="2023-01-28T11:50:28.369" v="322" actId="113"/>
          <ac:spMkLst>
            <pc:docMk/>
            <pc:sldMk cId="2319046984" sldId="271"/>
            <ac:spMk id="4" creationId="{00000000-0000-0000-0000-000000000000}"/>
          </ac:spMkLst>
        </pc:spChg>
        <pc:picChg chg="add mod">
          <ac:chgData name="Jan Wilmink" userId="c52b58204e8c2ea1" providerId="LiveId" clId="{F84B85E6-91EB-40EE-AE58-449E446C30DB}" dt="2023-01-28T11:49:20.508" v="311" actId="26606"/>
          <ac:picMkLst>
            <pc:docMk/>
            <pc:sldMk cId="2319046984" sldId="271"/>
            <ac:picMk id="6" creationId="{27C70DF4-1F8E-5C52-FC83-39708373FD2C}"/>
          </ac:picMkLst>
        </pc:picChg>
      </pc:sldChg>
      <pc:sldChg chg="modSp new del mod">
        <pc:chgData name="Jan Wilmink" userId="c52b58204e8c2ea1" providerId="LiveId" clId="{F84B85E6-91EB-40EE-AE58-449E446C30DB}" dt="2023-01-28T15:35:56.746" v="966" actId="47"/>
        <pc:sldMkLst>
          <pc:docMk/>
          <pc:sldMk cId="3767151494" sldId="272"/>
        </pc:sldMkLst>
        <pc:spChg chg="mod">
          <ac:chgData name="Jan Wilmink" userId="c52b58204e8c2ea1" providerId="LiveId" clId="{F84B85E6-91EB-40EE-AE58-449E446C30DB}" dt="2023-01-27T14:08:48.436" v="8" actId="27636"/>
          <ac:spMkLst>
            <pc:docMk/>
            <pc:sldMk cId="3767151494" sldId="272"/>
            <ac:spMk id="2" creationId="{E55F399D-9577-8D8D-FC1F-B113E19705EB}"/>
          </ac:spMkLst>
        </pc:spChg>
      </pc:sldChg>
      <pc:sldChg chg="modSp new mod">
        <pc:chgData name="Jan Wilmink" userId="c52b58204e8c2ea1" providerId="LiveId" clId="{F84B85E6-91EB-40EE-AE58-449E446C30DB}" dt="2023-01-27T14:13:04.026" v="27" actId="255"/>
        <pc:sldMkLst>
          <pc:docMk/>
          <pc:sldMk cId="4122103311" sldId="273"/>
        </pc:sldMkLst>
        <pc:spChg chg="mod">
          <ac:chgData name="Jan Wilmink" userId="c52b58204e8c2ea1" providerId="LiveId" clId="{F84B85E6-91EB-40EE-AE58-449E446C30DB}" dt="2023-01-27T14:13:04.026" v="27" actId="255"/>
          <ac:spMkLst>
            <pc:docMk/>
            <pc:sldMk cId="4122103311" sldId="273"/>
            <ac:spMk id="2" creationId="{D0AB1BC4-A777-2D0D-F1D2-56C48C93300B}"/>
          </ac:spMkLst>
        </pc:spChg>
        <pc:spChg chg="mod">
          <ac:chgData name="Jan Wilmink" userId="c52b58204e8c2ea1" providerId="LiveId" clId="{F84B85E6-91EB-40EE-AE58-449E446C30DB}" dt="2023-01-27T14:10:40.656" v="21" actId="113"/>
          <ac:spMkLst>
            <pc:docMk/>
            <pc:sldMk cId="4122103311" sldId="273"/>
            <ac:spMk id="3" creationId="{3BBAE777-01E9-07E2-3CCD-02C4C016390E}"/>
          </ac:spMkLst>
        </pc:spChg>
      </pc:sldChg>
      <pc:sldChg chg="addSp delSp modSp new del mod">
        <pc:chgData name="Jan Wilmink" userId="c52b58204e8c2ea1" providerId="LiveId" clId="{F84B85E6-91EB-40EE-AE58-449E446C30DB}" dt="2023-01-28T15:35:53.932" v="965" actId="47"/>
        <pc:sldMkLst>
          <pc:docMk/>
          <pc:sldMk cId="1697944759" sldId="274"/>
        </pc:sldMkLst>
        <pc:spChg chg="mod">
          <ac:chgData name="Jan Wilmink" userId="c52b58204e8c2ea1" providerId="LiveId" clId="{F84B85E6-91EB-40EE-AE58-449E446C30DB}" dt="2023-01-27T14:20:25.122" v="41" actId="313"/>
          <ac:spMkLst>
            <pc:docMk/>
            <pc:sldMk cId="1697944759" sldId="274"/>
            <ac:spMk id="2" creationId="{F9BBA882-327C-BEB4-2D3F-D23BEB3AF659}"/>
          </ac:spMkLst>
        </pc:spChg>
        <pc:spChg chg="del">
          <ac:chgData name="Jan Wilmink" userId="c52b58204e8c2ea1" providerId="LiveId" clId="{F84B85E6-91EB-40EE-AE58-449E446C30DB}" dt="2023-01-27T14:19:12.040" v="33" actId="931"/>
          <ac:spMkLst>
            <pc:docMk/>
            <pc:sldMk cId="1697944759" sldId="274"/>
            <ac:spMk id="3" creationId="{6C7B368D-01C7-4DFB-1B68-252FD4D1CE4B}"/>
          </ac:spMkLst>
        </pc:spChg>
        <pc:picChg chg="add mod">
          <ac:chgData name="Jan Wilmink" userId="c52b58204e8c2ea1" providerId="LiveId" clId="{F84B85E6-91EB-40EE-AE58-449E446C30DB}" dt="2023-01-27T14:19:13.851" v="35" actId="962"/>
          <ac:picMkLst>
            <pc:docMk/>
            <pc:sldMk cId="1697944759" sldId="274"/>
            <ac:picMk id="5" creationId="{549F4452-24B2-756D-EF64-606329F28651}"/>
          </ac:picMkLst>
        </pc:picChg>
      </pc:sldChg>
      <pc:sldChg chg="modSp add mod">
        <pc:chgData name="Jan Wilmink" userId="c52b58204e8c2ea1" providerId="LiveId" clId="{F84B85E6-91EB-40EE-AE58-449E446C30DB}" dt="2023-01-28T10:15:44.803" v="217" actId="255"/>
        <pc:sldMkLst>
          <pc:docMk/>
          <pc:sldMk cId="2591023748" sldId="275"/>
        </pc:sldMkLst>
        <pc:spChg chg="mod">
          <ac:chgData name="Jan Wilmink" userId="c52b58204e8c2ea1" providerId="LiveId" clId="{F84B85E6-91EB-40EE-AE58-449E446C30DB}" dt="2023-01-28T10:15:44.803" v="217" actId="255"/>
          <ac:spMkLst>
            <pc:docMk/>
            <pc:sldMk cId="2591023748" sldId="275"/>
            <ac:spMk id="3" creationId="{3BBAE777-01E9-07E2-3CCD-02C4C016390E}"/>
          </ac:spMkLst>
        </pc:spChg>
      </pc:sldChg>
      <pc:sldChg chg="modSp add mod">
        <pc:chgData name="Jan Wilmink" userId="c52b58204e8c2ea1" providerId="LiveId" clId="{F84B85E6-91EB-40EE-AE58-449E446C30DB}" dt="2023-01-28T11:07:14.868" v="230" actId="255"/>
        <pc:sldMkLst>
          <pc:docMk/>
          <pc:sldMk cId="2217895264" sldId="276"/>
        </pc:sldMkLst>
        <pc:spChg chg="mod">
          <ac:chgData name="Jan Wilmink" userId="c52b58204e8c2ea1" providerId="LiveId" clId="{F84B85E6-91EB-40EE-AE58-449E446C30DB}" dt="2023-01-28T11:07:14.868" v="230" actId="255"/>
          <ac:spMkLst>
            <pc:docMk/>
            <pc:sldMk cId="2217895264" sldId="276"/>
            <ac:spMk id="3" creationId="{3BBAE777-01E9-07E2-3CCD-02C4C016390E}"/>
          </ac:spMkLst>
        </pc:spChg>
      </pc:sldChg>
      <pc:sldChg chg="new del">
        <pc:chgData name="Jan Wilmink" userId="c52b58204e8c2ea1" providerId="LiveId" clId="{F84B85E6-91EB-40EE-AE58-449E446C30DB}" dt="2023-01-28T15:35:57.790" v="967" actId="47"/>
        <pc:sldMkLst>
          <pc:docMk/>
          <pc:sldMk cId="1692681559" sldId="277"/>
        </pc:sldMkLst>
      </pc:sldChg>
      <pc:sldChg chg="new del">
        <pc:chgData name="Jan Wilmink" userId="c52b58204e8c2ea1" providerId="LiveId" clId="{F84B85E6-91EB-40EE-AE58-449E446C30DB}" dt="2023-01-27T14:22:07.998" v="46" actId="47"/>
        <pc:sldMkLst>
          <pc:docMk/>
          <pc:sldMk cId="4115039959" sldId="278"/>
        </pc:sldMkLst>
      </pc:sldChg>
      <pc:sldChg chg="modSp add mod">
        <pc:chgData name="Jan Wilmink" userId="c52b58204e8c2ea1" providerId="LiveId" clId="{F84B85E6-91EB-40EE-AE58-449E446C30DB}" dt="2023-01-28T13:52:58.219" v="907" actId="20577"/>
        <pc:sldMkLst>
          <pc:docMk/>
          <pc:sldMk cId="3751857257" sldId="279"/>
        </pc:sldMkLst>
        <pc:spChg chg="mod">
          <ac:chgData name="Jan Wilmink" userId="c52b58204e8c2ea1" providerId="LiveId" clId="{F84B85E6-91EB-40EE-AE58-449E446C30DB}" dt="2023-01-28T13:52:58.219" v="907" actId="20577"/>
          <ac:spMkLst>
            <pc:docMk/>
            <pc:sldMk cId="3751857257" sldId="279"/>
            <ac:spMk id="2" creationId="{F9BBA882-327C-BEB4-2D3F-D23BEB3AF659}"/>
          </ac:spMkLst>
        </pc:spChg>
      </pc:sldChg>
      <pc:sldChg chg="addSp delSp modSp new mod">
        <pc:chgData name="Jan Wilmink" userId="c52b58204e8c2ea1" providerId="LiveId" clId="{F84B85E6-91EB-40EE-AE58-449E446C30DB}" dt="2023-01-27T14:33:28.011" v="197" actId="14100"/>
        <pc:sldMkLst>
          <pc:docMk/>
          <pc:sldMk cId="2347231902" sldId="280"/>
        </pc:sldMkLst>
        <pc:spChg chg="mod">
          <ac:chgData name="Jan Wilmink" userId="c52b58204e8c2ea1" providerId="LiveId" clId="{F84B85E6-91EB-40EE-AE58-449E446C30DB}" dt="2023-01-27T14:32:41.474" v="109" actId="113"/>
          <ac:spMkLst>
            <pc:docMk/>
            <pc:sldMk cId="2347231902" sldId="280"/>
            <ac:spMk id="2" creationId="{0CEAFBC1-5965-0D58-F7D8-F9109D8DF023}"/>
          </ac:spMkLst>
        </pc:spChg>
        <pc:spChg chg="del">
          <ac:chgData name="Jan Wilmink" userId="c52b58204e8c2ea1" providerId="LiveId" clId="{F84B85E6-91EB-40EE-AE58-449E446C30DB}" dt="2023-01-27T14:31:35.977" v="48" actId="931"/>
          <ac:spMkLst>
            <pc:docMk/>
            <pc:sldMk cId="2347231902" sldId="280"/>
            <ac:spMk id="3" creationId="{647A979B-7D81-6685-A089-2E2810EE242B}"/>
          </ac:spMkLst>
        </pc:spChg>
        <pc:spChg chg="del">
          <ac:chgData name="Jan Wilmink" userId="c52b58204e8c2ea1" providerId="LiveId" clId="{F84B85E6-91EB-40EE-AE58-449E446C30DB}" dt="2023-01-27T14:31:42.006" v="49" actId="931"/>
          <ac:spMkLst>
            <pc:docMk/>
            <pc:sldMk cId="2347231902" sldId="280"/>
            <ac:spMk id="4" creationId="{7ABEC7D8-9C52-4DF8-02B7-392FBB5C4433}"/>
          </ac:spMkLst>
        </pc:spChg>
        <pc:picChg chg="add mod">
          <ac:chgData name="Jan Wilmink" userId="c52b58204e8c2ea1" providerId="LiveId" clId="{F84B85E6-91EB-40EE-AE58-449E446C30DB}" dt="2023-01-27T14:33:28.011" v="197" actId="14100"/>
          <ac:picMkLst>
            <pc:docMk/>
            <pc:sldMk cId="2347231902" sldId="280"/>
            <ac:picMk id="6" creationId="{32671F8E-6474-CF30-1163-0AAFFC5D4589}"/>
          </ac:picMkLst>
        </pc:picChg>
        <pc:picChg chg="add mod">
          <ac:chgData name="Jan Wilmink" userId="c52b58204e8c2ea1" providerId="LiveId" clId="{F84B85E6-91EB-40EE-AE58-449E446C30DB}" dt="2023-01-27T14:33:19.900" v="179" actId="1076"/>
          <ac:picMkLst>
            <pc:docMk/>
            <pc:sldMk cId="2347231902" sldId="280"/>
            <ac:picMk id="8" creationId="{7C5AC2F8-3DC1-32B5-1685-9CEC9B949950}"/>
          </ac:picMkLst>
        </pc:picChg>
      </pc:sldChg>
      <pc:sldChg chg="modSp add mod">
        <pc:chgData name="Jan Wilmink" userId="c52b58204e8c2ea1" providerId="LiveId" clId="{F84B85E6-91EB-40EE-AE58-449E446C30DB}" dt="2023-01-28T12:01:46.364" v="355" actId="113"/>
        <pc:sldMkLst>
          <pc:docMk/>
          <pc:sldMk cId="2961734634" sldId="281"/>
        </pc:sldMkLst>
        <pc:spChg chg="mod">
          <ac:chgData name="Jan Wilmink" userId="c52b58204e8c2ea1" providerId="LiveId" clId="{F84B85E6-91EB-40EE-AE58-449E446C30DB}" dt="2023-01-28T12:01:46.364" v="355" actId="113"/>
          <ac:spMkLst>
            <pc:docMk/>
            <pc:sldMk cId="2961734634" sldId="281"/>
            <ac:spMk id="3" creationId="{3BBAE777-01E9-07E2-3CCD-02C4C016390E}"/>
          </ac:spMkLst>
        </pc:spChg>
      </pc:sldChg>
      <pc:sldChg chg="modSp add mod">
        <pc:chgData name="Jan Wilmink" userId="c52b58204e8c2ea1" providerId="LiveId" clId="{F84B85E6-91EB-40EE-AE58-449E446C30DB}" dt="2023-01-28T12:47:57.569" v="584" actId="6549"/>
        <pc:sldMkLst>
          <pc:docMk/>
          <pc:sldMk cId="92472972" sldId="282"/>
        </pc:sldMkLst>
        <pc:spChg chg="mod">
          <ac:chgData name="Jan Wilmink" userId="c52b58204e8c2ea1" providerId="LiveId" clId="{F84B85E6-91EB-40EE-AE58-449E446C30DB}" dt="2023-01-28T12:43:57.094" v="560" actId="113"/>
          <ac:spMkLst>
            <pc:docMk/>
            <pc:sldMk cId="92472972" sldId="282"/>
            <ac:spMk id="2" creationId="{D0AB1BC4-A777-2D0D-F1D2-56C48C93300B}"/>
          </ac:spMkLst>
        </pc:spChg>
        <pc:spChg chg="mod">
          <ac:chgData name="Jan Wilmink" userId="c52b58204e8c2ea1" providerId="LiveId" clId="{F84B85E6-91EB-40EE-AE58-449E446C30DB}" dt="2023-01-28T12:47:57.569" v="584" actId="6549"/>
          <ac:spMkLst>
            <pc:docMk/>
            <pc:sldMk cId="92472972" sldId="282"/>
            <ac:spMk id="3" creationId="{3BBAE777-01E9-07E2-3CCD-02C4C016390E}"/>
          </ac:spMkLst>
        </pc:spChg>
      </pc:sldChg>
      <pc:sldChg chg="modSp add mod">
        <pc:chgData name="Jan Wilmink" userId="c52b58204e8c2ea1" providerId="LiveId" clId="{F84B85E6-91EB-40EE-AE58-449E446C30DB}" dt="2023-01-28T13:44:35.333" v="860" actId="20577"/>
        <pc:sldMkLst>
          <pc:docMk/>
          <pc:sldMk cId="3893607528" sldId="283"/>
        </pc:sldMkLst>
        <pc:spChg chg="mod">
          <ac:chgData name="Jan Wilmink" userId="c52b58204e8c2ea1" providerId="LiveId" clId="{F84B85E6-91EB-40EE-AE58-449E446C30DB}" dt="2023-01-28T13:25:52.450" v="851" actId="255"/>
          <ac:spMkLst>
            <pc:docMk/>
            <pc:sldMk cId="3893607528" sldId="283"/>
            <ac:spMk id="2" creationId="{D0AB1BC4-A777-2D0D-F1D2-56C48C93300B}"/>
          </ac:spMkLst>
        </pc:spChg>
        <pc:spChg chg="mod">
          <ac:chgData name="Jan Wilmink" userId="c52b58204e8c2ea1" providerId="LiveId" clId="{F84B85E6-91EB-40EE-AE58-449E446C30DB}" dt="2023-01-28T13:44:35.333" v="860" actId="20577"/>
          <ac:spMkLst>
            <pc:docMk/>
            <pc:sldMk cId="3893607528" sldId="283"/>
            <ac:spMk id="3" creationId="{3BBAE777-01E9-07E2-3CCD-02C4C016390E}"/>
          </ac:spMkLst>
        </pc:spChg>
      </pc:sldChg>
      <pc:sldChg chg="modSp add mod">
        <pc:chgData name="Jan Wilmink" userId="c52b58204e8c2ea1" providerId="LiveId" clId="{F84B85E6-91EB-40EE-AE58-449E446C30DB}" dt="2023-01-28T11:28:31.909" v="236" actId="207"/>
        <pc:sldMkLst>
          <pc:docMk/>
          <pc:sldMk cId="2795954381" sldId="284"/>
        </pc:sldMkLst>
        <pc:spChg chg="mod">
          <ac:chgData name="Jan Wilmink" userId="c52b58204e8c2ea1" providerId="LiveId" clId="{F84B85E6-91EB-40EE-AE58-449E446C30DB}" dt="2023-01-28T11:28:31.909" v="236" actId="207"/>
          <ac:spMkLst>
            <pc:docMk/>
            <pc:sldMk cId="2795954381" sldId="284"/>
            <ac:spMk id="3" creationId="{3BBAE777-01E9-07E2-3CCD-02C4C016390E}"/>
          </ac:spMkLst>
        </pc:spChg>
      </pc:sldChg>
      <pc:sldChg chg="modSp add mod">
        <pc:chgData name="Jan Wilmink" userId="c52b58204e8c2ea1" providerId="LiveId" clId="{F84B85E6-91EB-40EE-AE58-449E446C30DB}" dt="2023-01-28T11:33:58.239" v="243" actId="255"/>
        <pc:sldMkLst>
          <pc:docMk/>
          <pc:sldMk cId="1407047628" sldId="285"/>
        </pc:sldMkLst>
        <pc:spChg chg="mod">
          <ac:chgData name="Jan Wilmink" userId="c52b58204e8c2ea1" providerId="LiveId" clId="{F84B85E6-91EB-40EE-AE58-449E446C30DB}" dt="2023-01-28T11:33:58.239" v="243" actId="255"/>
          <ac:spMkLst>
            <pc:docMk/>
            <pc:sldMk cId="1407047628" sldId="285"/>
            <ac:spMk id="3" creationId="{3BBAE777-01E9-07E2-3CCD-02C4C016390E}"/>
          </ac:spMkLst>
        </pc:spChg>
      </pc:sldChg>
      <pc:sldChg chg="modSp add mod">
        <pc:chgData name="Jan Wilmink" userId="c52b58204e8c2ea1" providerId="LiveId" clId="{F84B85E6-91EB-40EE-AE58-449E446C30DB}" dt="2023-01-28T11:57:34.287" v="350" actId="255"/>
        <pc:sldMkLst>
          <pc:docMk/>
          <pc:sldMk cId="151090612" sldId="286"/>
        </pc:sldMkLst>
        <pc:spChg chg="mod">
          <ac:chgData name="Jan Wilmink" userId="c52b58204e8c2ea1" providerId="LiveId" clId="{F84B85E6-91EB-40EE-AE58-449E446C30DB}" dt="2023-01-28T11:57:34.287" v="350" actId="255"/>
          <ac:spMkLst>
            <pc:docMk/>
            <pc:sldMk cId="151090612" sldId="286"/>
            <ac:spMk id="3" creationId="{3BBAE777-01E9-07E2-3CCD-02C4C016390E}"/>
          </ac:spMkLst>
        </pc:spChg>
      </pc:sldChg>
      <pc:sldChg chg="new del">
        <pc:chgData name="Jan Wilmink" userId="c52b58204e8c2ea1" providerId="LiveId" clId="{F84B85E6-91EB-40EE-AE58-449E446C30DB}" dt="2023-01-28T11:52:58.615" v="326" actId="47"/>
        <pc:sldMkLst>
          <pc:docMk/>
          <pc:sldMk cId="1319344574" sldId="287"/>
        </pc:sldMkLst>
      </pc:sldChg>
      <pc:sldChg chg="modSp add mod">
        <pc:chgData name="Jan Wilmink" userId="c52b58204e8c2ea1" providerId="LiveId" clId="{F84B85E6-91EB-40EE-AE58-449E446C30DB}" dt="2023-01-28T13:14:57.507" v="829" actId="255"/>
        <pc:sldMkLst>
          <pc:docMk/>
          <pc:sldMk cId="2474188463" sldId="288"/>
        </pc:sldMkLst>
        <pc:spChg chg="mod">
          <ac:chgData name="Jan Wilmink" userId="c52b58204e8c2ea1" providerId="LiveId" clId="{F84B85E6-91EB-40EE-AE58-449E446C30DB}" dt="2023-01-28T13:14:57.507" v="829" actId="255"/>
          <ac:spMkLst>
            <pc:docMk/>
            <pc:sldMk cId="2474188463" sldId="288"/>
            <ac:spMk id="4" creationId="{00000000-0000-0000-0000-000000000000}"/>
          </ac:spMkLst>
        </pc:spChg>
        <pc:picChg chg="mod">
          <ac:chgData name="Jan Wilmink" userId="c52b58204e8c2ea1" providerId="LiveId" clId="{F84B85E6-91EB-40EE-AE58-449E446C30DB}" dt="2023-01-28T11:53:21.847" v="343" actId="14100"/>
          <ac:picMkLst>
            <pc:docMk/>
            <pc:sldMk cId="2474188463" sldId="288"/>
            <ac:picMk id="6" creationId="{27C70DF4-1F8E-5C52-FC83-39708373FD2C}"/>
          </ac:picMkLst>
        </pc:picChg>
      </pc:sldChg>
      <pc:sldChg chg="new del">
        <pc:chgData name="Jan Wilmink" userId="c52b58204e8c2ea1" providerId="LiveId" clId="{F84B85E6-91EB-40EE-AE58-449E446C30DB}" dt="2023-01-28T12:06:51.191" v="358" actId="47"/>
        <pc:sldMkLst>
          <pc:docMk/>
          <pc:sldMk cId="1135594851" sldId="289"/>
        </pc:sldMkLst>
      </pc:sldChg>
      <pc:sldChg chg="modSp add mod">
        <pc:chgData name="Jan Wilmink" userId="c52b58204e8c2ea1" providerId="LiveId" clId="{F84B85E6-91EB-40EE-AE58-449E446C30DB}" dt="2023-01-28T12:09:08.399" v="374" actId="20577"/>
        <pc:sldMkLst>
          <pc:docMk/>
          <pc:sldMk cId="3532229835" sldId="290"/>
        </pc:sldMkLst>
        <pc:spChg chg="mod">
          <ac:chgData name="Jan Wilmink" userId="c52b58204e8c2ea1" providerId="LiveId" clId="{F84B85E6-91EB-40EE-AE58-449E446C30DB}" dt="2023-01-28T12:09:08.399" v="374" actId="20577"/>
          <ac:spMkLst>
            <pc:docMk/>
            <pc:sldMk cId="3532229835" sldId="290"/>
            <ac:spMk id="3" creationId="{3BBAE777-01E9-07E2-3CCD-02C4C016390E}"/>
          </ac:spMkLst>
        </pc:spChg>
      </pc:sldChg>
      <pc:sldChg chg="modSp add mod">
        <pc:chgData name="Jan Wilmink" userId="c52b58204e8c2ea1" providerId="LiveId" clId="{F84B85E6-91EB-40EE-AE58-449E446C30DB}" dt="2023-01-28T12:14:19.546" v="383" actId="27636"/>
        <pc:sldMkLst>
          <pc:docMk/>
          <pc:sldMk cId="499566363" sldId="291"/>
        </pc:sldMkLst>
        <pc:spChg chg="mod">
          <ac:chgData name="Jan Wilmink" userId="c52b58204e8c2ea1" providerId="LiveId" clId="{F84B85E6-91EB-40EE-AE58-449E446C30DB}" dt="2023-01-28T12:14:19.546" v="383" actId="27636"/>
          <ac:spMkLst>
            <pc:docMk/>
            <pc:sldMk cId="499566363" sldId="291"/>
            <ac:spMk id="3" creationId="{3BBAE777-01E9-07E2-3CCD-02C4C016390E}"/>
          </ac:spMkLst>
        </pc:spChg>
      </pc:sldChg>
      <pc:sldChg chg="modSp add mod">
        <pc:chgData name="Jan Wilmink" userId="c52b58204e8c2ea1" providerId="LiveId" clId="{F84B85E6-91EB-40EE-AE58-449E446C30DB}" dt="2023-01-28T12:27:40.806" v="406" actId="207"/>
        <pc:sldMkLst>
          <pc:docMk/>
          <pc:sldMk cId="2837522554" sldId="292"/>
        </pc:sldMkLst>
        <pc:spChg chg="mod">
          <ac:chgData name="Jan Wilmink" userId="c52b58204e8c2ea1" providerId="LiveId" clId="{F84B85E6-91EB-40EE-AE58-449E446C30DB}" dt="2023-01-28T12:27:40.806" v="406" actId="207"/>
          <ac:spMkLst>
            <pc:docMk/>
            <pc:sldMk cId="2837522554" sldId="292"/>
            <ac:spMk id="3" creationId="{3BBAE777-01E9-07E2-3CCD-02C4C016390E}"/>
          </ac:spMkLst>
        </pc:spChg>
      </pc:sldChg>
      <pc:sldChg chg="addSp delSp modSp new mod">
        <pc:chgData name="Jan Wilmink" userId="c52b58204e8c2ea1" providerId="LiveId" clId="{F84B85E6-91EB-40EE-AE58-449E446C30DB}" dt="2023-01-28T12:34:02.199" v="545" actId="27636"/>
        <pc:sldMkLst>
          <pc:docMk/>
          <pc:sldMk cId="2116252523" sldId="293"/>
        </pc:sldMkLst>
        <pc:spChg chg="mod">
          <ac:chgData name="Jan Wilmink" userId="c52b58204e8c2ea1" providerId="LiveId" clId="{F84B85E6-91EB-40EE-AE58-449E446C30DB}" dt="2023-01-28T12:33:48.663" v="543" actId="20577"/>
          <ac:spMkLst>
            <pc:docMk/>
            <pc:sldMk cId="2116252523" sldId="293"/>
            <ac:spMk id="2" creationId="{7087E84B-A632-D930-1FCF-67EAB35839E3}"/>
          </ac:spMkLst>
        </pc:spChg>
        <pc:spChg chg="mod">
          <ac:chgData name="Jan Wilmink" userId="c52b58204e8c2ea1" providerId="LiveId" clId="{F84B85E6-91EB-40EE-AE58-449E446C30DB}" dt="2023-01-28T12:34:02.199" v="545" actId="27636"/>
          <ac:spMkLst>
            <pc:docMk/>
            <pc:sldMk cId="2116252523" sldId="293"/>
            <ac:spMk id="3" creationId="{BCE0F506-6D0B-8343-0259-FA5588AEF8A5}"/>
          </ac:spMkLst>
        </pc:spChg>
        <pc:spChg chg="del">
          <ac:chgData name="Jan Wilmink" userId="c52b58204e8c2ea1" providerId="LiveId" clId="{F84B85E6-91EB-40EE-AE58-449E446C30DB}" dt="2023-01-28T12:32:16.482" v="411" actId="931"/>
          <ac:spMkLst>
            <pc:docMk/>
            <pc:sldMk cId="2116252523" sldId="293"/>
            <ac:spMk id="4" creationId="{C8406138-D813-0E5B-EA5C-50C3833B2304}"/>
          </ac:spMkLst>
        </pc:spChg>
        <pc:picChg chg="add mod">
          <ac:chgData name="Jan Wilmink" userId="c52b58204e8c2ea1" providerId="LiveId" clId="{F84B85E6-91EB-40EE-AE58-449E446C30DB}" dt="2023-01-28T12:32:46.716" v="481" actId="1076"/>
          <ac:picMkLst>
            <pc:docMk/>
            <pc:sldMk cId="2116252523" sldId="293"/>
            <ac:picMk id="6" creationId="{E1B7218F-75DD-7B3F-99CD-F2547AFED90F}"/>
          </ac:picMkLst>
        </pc:picChg>
      </pc:sldChg>
      <pc:sldChg chg="new del">
        <pc:chgData name="Jan Wilmink" userId="c52b58204e8c2ea1" providerId="LiveId" clId="{F84B85E6-91EB-40EE-AE58-449E446C30DB}" dt="2023-01-28T12:42:14.196" v="554" actId="47"/>
        <pc:sldMkLst>
          <pc:docMk/>
          <pc:sldMk cId="3819938769" sldId="294"/>
        </pc:sldMkLst>
      </pc:sldChg>
      <pc:sldChg chg="modSp add mod">
        <pc:chgData name="Jan Wilmink" userId="c52b58204e8c2ea1" providerId="LiveId" clId="{F84B85E6-91EB-40EE-AE58-449E446C30DB}" dt="2023-01-28T13:03:21.686" v="818" actId="6549"/>
        <pc:sldMkLst>
          <pc:docMk/>
          <pc:sldMk cId="261797729" sldId="295"/>
        </pc:sldMkLst>
        <pc:spChg chg="mod">
          <ac:chgData name="Jan Wilmink" userId="c52b58204e8c2ea1" providerId="LiveId" clId="{F84B85E6-91EB-40EE-AE58-449E446C30DB}" dt="2023-01-28T13:03:21.686" v="818" actId="6549"/>
          <ac:spMkLst>
            <pc:docMk/>
            <pc:sldMk cId="261797729" sldId="295"/>
            <ac:spMk id="3" creationId="{3BBAE777-01E9-07E2-3CCD-02C4C016390E}"/>
          </ac:spMkLst>
        </pc:spChg>
      </pc:sldChg>
      <pc:sldChg chg="modSp add mod">
        <pc:chgData name="Jan Wilmink" userId="c52b58204e8c2ea1" providerId="LiveId" clId="{F84B85E6-91EB-40EE-AE58-449E446C30DB}" dt="2023-01-28T12:49:46.569" v="595" actId="113"/>
        <pc:sldMkLst>
          <pc:docMk/>
          <pc:sldMk cId="978020891" sldId="296"/>
        </pc:sldMkLst>
        <pc:spChg chg="mod">
          <ac:chgData name="Jan Wilmink" userId="c52b58204e8c2ea1" providerId="LiveId" clId="{F84B85E6-91EB-40EE-AE58-449E446C30DB}" dt="2023-01-28T12:49:46.569" v="595" actId="113"/>
          <ac:spMkLst>
            <pc:docMk/>
            <pc:sldMk cId="978020891" sldId="296"/>
            <ac:spMk id="3" creationId="{3BBAE777-01E9-07E2-3CCD-02C4C016390E}"/>
          </ac:spMkLst>
        </pc:spChg>
      </pc:sldChg>
      <pc:sldChg chg="addSp delSp modSp new mod">
        <pc:chgData name="Jan Wilmink" userId="c52b58204e8c2ea1" providerId="LiveId" clId="{F84B85E6-91EB-40EE-AE58-449E446C30DB}" dt="2023-01-28T12:56:20.757" v="816" actId="1076"/>
        <pc:sldMkLst>
          <pc:docMk/>
          <pc:sldMk cId="3687009193" sldId="297"/>
        </pc:sldMkLst>
        <pc:spChg chg="mod">
          <ac:chgData name="Jan Wilmink" userId="c52b58204e8c2ea1" providerId="LiveId" clId="{F84B85E6-91EB-40EE-AE58-449E446C30DB}" dt="2023-01-28T12:51:25.685" v="597"/>
          <ac:spMkLst>
            <pc:docMk/>
            <pc:sldMk cId="3687009193" sldId="297"/>
            <ac:spMk id="2" creationId="{BC2932D6-CC64-1754-F9FC-22D06FB0D876}"/>
          </ac:spMkLst>
        </pc:spChg>
        <pc:spChg chg="mod">
          <ac:chgData name="Jan Wilmink" userId="c52b58204e8c2ea1" providerId="LiveId" clId="{F84B85E6-91EB-40EE-AE58-449E446C30DB}" dt="2023-01-28T12:55:53.404" v="748" actId="113"/>
          <ac:spMkLst>
            <pc:docMk/>
            <pc:sldMk cId="3687009193" sldId="297"/>
            <ac:spMk id="3" creationId="{ABDA6F4C-F22E-8670-BE5B-0F04E44B2D1A}"/>
          </ac:spMkLst>
        </pc:spChg>
        <pc:spChg chg="del">
          <ac:chgData name="Jan Wilmink" userId="c52b58204e8c2ea1" providerId="LiveId" clId="{F84B85E6-91EB-40EE-AE58-449E446C30DB}" dt="2023-01-28T12:53:42.146" v="598" actId="931"/>
          <ac:spMkLst>
            <pc:docMk/>
            <pc:sldMk cId="3687009193" sldId="297"/>
            <ac:spMk id="4" creationId="{F335F382-ED48-02A7-13DB-1C1BA6D24051}"/>
          </ac:spMkLst>
        </pc:spChg>
        <pc:picChg chg="add mod">
          <ac:chgData name="Jan Wilmink" userId="c52b58204e8c2ea1" providerId="LiveId" clId="{F84B85E6-91EB-40EE-AE58-449E446C30DB}" dt="2023-01-28T12:56:20.757" v="816" actId="1076"/>
          <ac:picMkLst>
            <pc:docMk/>
            <pc:sldMk cId="3687009193" sldId="297"/>
            <ac:picMk id="6" creationId="{D76EE605-43C0-0464-8AF5-629263708058}"/>
          </ac:picMkLst>
        </pc:picChg>
      </pc:sldChg>
      <pc:sldChg chg="modSp add mod">
        <pc:chgData name="Jan Wilmink" userId="c52b58204e8c2ea1" providerId="LiveId" clId="{F84B85E6-91EB-40EE-AE58-449E446C30DB}" dt="2023-01-28T13:53:59.862" v="915" actId="27636"/>
        <pc:sldMkLst>
          <pc:docMk/>
          <pc:sldMk cId="2834895949" sldId="298"/>
        </pc:sldMkLst>
        <pc:spChg chg="mod">
          <ac:chgData name="Jan Wilmink" userId="c52b58204e8c2ea1" providerId="LiveId" clId="{F84B85E6-91EB-40EE-AE58-449E446C30DB}" dt="2023-01-28T13:53:59.862" v="915" actId="27636"/>
          <ac:spMkLst>
            <pc:docMk/>
            <pc:sldMk cId="2834895949" sldId="298"/>
            <ac:spMk id="3" creationId="{3BBAE777-01E9-07E2-3CCD-02C4C016390E}"/>
          </ac:spMkLst>
        </pc:spChg>
      </pc:sldChg>
      <pc:sldChg chg="modSp add mod">
        <pc:chgData name="Jan Wilmink" userId="c52b58204e8c2ea1" providerId="LiveId" clId="{F84B85E6-91EB-40EE-AE58-449E446C30DB}" dt="2023-01-28T14:02:12.478" v="923" actId="255"/>
        <pc:sldMkLst>
          <pc:docMk/>
          <pc:sldMk cId="1165525459" sldId="299"/>
        </pc:sldMkLst>
        <pc:spChg chg="mod">
          <ac:chgData name="Jan Wilmink" userId="c52b58204e8c2ea1" providerId="LiveId" clId="{F84B85E6-91EB-40EE-AE58-449E446C30DB}" dt="2023-01-28T14:02:12.478" v="923" actId="255"/>
          <ac:spMkLst>
            <pc:docMk/>
            <pc:sldMk cId="1165525459" sldId="299"/>
            <ac:spMk id="3" creationId="{3BBAE777-01E9-07E2-3CCD-02C4C016390E}"/>
          </ac:spMkLst>
        </pc:spChg>
      </pc:sldChg>
      <pc:sldChg chg="modSp add mod">
        <pc:chgData name="Jan Wilmink" userId="c52b58204e8c2ea1" providerId="LiveId" clId="{F84B85E6-91EB-40EE-AE58-449E446C30DB}" dt="2023-01-28T15:34:52.425" v="963" actId="255"/>
        <pc:sldMkLst>
          <pc:docMk/>
          <pc:sldMk cId="4159084529" sldId="300"/>
        </pc:sldMkLst>
        <pc:spChg chg="mod">
          <ac:chgData name="Jan Wilmink" userId="c52b58204e8c2ea1" providerId="LiveId" clId="{F84B85E6-91EB-40EE-AE58-449E446C30DB}" dt="2023-01-28T15:34:52.425" v="963" actId="255"/>
          <ac:spMkLst>
            <pc:docMk/>
            <pc:sldMk cId="4159084529" sldId="300"/>
            <ac:spMk id="3" creationId="{3BBAE777-01E9-07E2-3CCD-02C4C016390E}"/>
          </ac:spMkLst>
        </pc:spChg>
      </pc:sldChg>
      <pc:sldChg chg="new del">
        <pc:chgData name="Jan Wilmink" userId="c52b58204e8c2ea1" providerId="LiveId" clId="{F84B85E6-91EB-40EE-AE58-449E446C30DB}" dt="2023-01-28T15:35:17.297" v="964" actId="47"/>
        <pc:sldMkLst>
          <pc:docMk/>
          <pc:sldMk cId="53629381" sldId="301"/>
        </pc:sldMkLst>
      </pc:sldChg>
      <pc:sldChg chg="modSp add mod">
        <pc:chgData name="Jan Wilmink" userId="c52b58204e8c2ea1" providerId="LiveId" clId="{F84B85E6-91EB-40EE-AE58-449E446C30DB}" dt="2023-01-28T15:03:30.811" v="959" actId="20577"/>
        <pc:sldMkLst>
          <pc:docMk/>
          <pc:sldMk cId="169538342" sldId="302"/>
        </pc:sldMkLst>
        <pc:spChg chg="mod">
          <ac:chgData name="Jan Wilmink" userId="c52b58204e8c2ea1" providerId="LiveId" clId="{F84B85E6-91EB-40EE-AE58-449E446C30DB}" dt="2023-01-28T15:03:30.811" v="959" actId="20577"/>
          <ac:spMkLst>
            <pc:docMk/>
            <pc:sldMk cId="169538342" sldId="302"/>
            <ac:spMk id="3" creationId="{3BBAE777-01E9-07E2-3CCD-02C4C016390E}"/>
          </ac:spMkLst>
        </pc:spChg>
      </pc:sldChg>
      <pc:sldChg chg="addSp delSp modSp new mod">
        <pc:chgData name="Jan Wilmink" userId="c52b58204e8c2ea1" providerId="LiveId" clId="{F84B85E6-91EB-40EE-AE58-449E446C30DB}" dt="2023-01-29T16:16:38.709" v="1073" actId="1076"/>
        <pc:sldMkLst>
          <pc:docMk/>
          <pc:sldMk cId="1911384054" sldId="303"/>
        </pc:sldMkLst>
        <pc:spChg chg="mod">
          <ac:chgData name="Jan Wilmink" userId="c52b58204e8c2ea1" providerId="LiveId" clId="{F84B85E6-91EB-40EE-AE58-449E446C30DB}" dt="2023-01-29T16:15:25.589" v="1053" actId="20577"/>
          <ac:spMkLst>
            <pc:docMk/>
            <pc:sldMk cId="1911384054" sldId="303"/>
            <ac:spMk id="2" creationId="{4AB1877B-A9F9-59FB-5DA8-DC0D4F0FA421}"/>
          </ac:spMkLst>
        </pc:spChg>
        <pc:spChg chg="del">
          <ac:chgData name="Jan Wilmink" userId="c52b58204e8c2ea1" providerId="LiveId" clId="{F84B85E6-91EB-40EE-AE58-449E446C30DB}" dt="2023-01-29T16:13:49.098" v="973" actId="931"/>
          <ac:spMkLst>
            <pc:docMk/>
            <pc:sldMk cId="1911384054" sldId="303"/>
            <ac:spMk id="3" creationId="{23F5D60C-EE02-A796-73B1-F810FEECBB3A}"/>
          </ac:spMkLst>
        </pc:spChg>
        <pc:spChg chg="del">
          <ac:chgData name="Jan Wilmink" userId="c52b58204e8c2ea1" providerId="LiveId" clId="{F84B85E6-91EB-40EE-AE58-449E446C30DB}" dt="2023-01-29T16:14:49.103" v="976" actId="931"/>
          <ac:spMkLst>
            <pc:docMk/>
            <pc:sldMk cId="1911384054" sldId="303"/>
            <ac:spMk id="4" creationId="{D7A78C3F-1132-F5E4-43ED-FC9192360294}"/>
          </ac:spMkLst>
        </pc:spChg>
        <pc:picChg chg="add mod">
          <ac:chgData name="Jan Wilmink" userId="c52b58204e8c2ea1" providerId="LiveId" clId="{F84B85E6-91EB-40EE-AE58-449E446C30DB}" dt="2023-01-29T16:16:38.709" v="1073" actId="1076"/>
          <ac:picMkLst>
            <pc:docMk/>
            <pc:sldMk cId="1911384054" sldId="303"/>
            <ac:picMk id="6" creationId="{A863387D-F958-AA6E-F67B-D638C129C0D7}"/>
          </ac:picMkLst>
        </pc:picChg>
        <pc:picChg chg="add mod">
          <ac:chgData name="Jan Wilmink" userId="c52b58204e8c2ea1" providerId="LiveId" clId="{F84B85E6-91EB-40EE-AE58-449E446C30DB}" dt="2023-01-29T16:15:55.266" v="1064" actId="14100"/>
          <ac:picMkLst>
            <pc:docMk/>
            <pc:sldMk cId="1911384054" sldId="303"/>
            <ac:picMk id="8" creationId="{B16E6327-4E35-A0F7-D513-2EBCD81914EC}"/>
          </ac:picMkLst>
        </pc:picChg>
      </pc:sldChg>
      <pc:sldChg chg="addSp delSp modSp new del mod modClrScheme chgLayout">
        <pc:chgData name="Jan Wilmink" userId="c52b58204e8c2ea1" providerId="LiveId" clId="{F84B85E6-91EB-40EE-AE58-449E446C30DB}" dt="2023-02-11T14:11:53.550" v="1106" actId="47"/>
        <pc:sldMkLst>
          <pc:docMk/>
          <pc:sldMk cId="4288515832" sldId="304"/>
        </pc:sldMkLst>
        <pc:spChg chg="add del">
          <ac:chgData name="Jan Wilmink" userId="c52b58204e8c2ea1" providerId="LiveId" clId="{F84B85E6-91EB-40EE-AE58-449E446C30DB}" dt="2023-02-11T14:04:36.891" v="1080" actId="26606"/>
          <ac:spMkLst>
            <pc:docMk/>
            <pc:sldMk cId="4288515832" sldId="304"/>
            <ac:spMk id="2" creationId="{9D7C76EF-CA06-462A-3600-1AFE2BCE5B87}"/>
          </ac:spMkLst>
        </pc:spChg>
        <pc:spChg chg="del">
          <ac:chgData name="Jan Wilmink" userId="c52b58204e8c2ea1" providerId="LiveId" clId="{F84B85E6-91EB-40EE-AE58-449E446C30DB}" dt="2023-02-11T14:04:09.095" v="1075" actId="931"/>
          <ac:spMkLst>
            <pc:docMk/>
            <pc:sldMk cId="4288515832" sldId="304"/>
            <ac:spMk id="3" creationId="{B0F8C501-5C5D-083D-475A-5F85FA83FCBF}"/>
          </ac:spMkLst>
        </pc:spChg>
        <pc:spChg chg="add del">
          <ac:chgData name="Jan Wilmink" userId="c52b58204e8c2ea1" providerId="LiveId" clId="{F84B85E6-91EB-40EE-AE58-449E446C30DB}" dt="2023-02-11T14:04:36.881" v="1079" actId="26606"/>
          <ac:spMkLst>
            <pc:docMk/>
            <pc:sldMk cId="4288515832" sldId="304"/>
            <ac:spMk id="10" creationId="{0C4348B7-0D0D-1E23-ACC0-5DC445E31FFC}"/>
          </ac:spMkLst>
        </pc:spChg>
        <pc:spChg chg="add mod">
          <ac:chgData name="Jan Wilmink" userId="c52b58204e8c2ea1" providerId="LiveId" clId="{F84B85E6-91EB-40EE-AE58-449E446C30DB}" dt="2023-02-11T14:08:48.261" v="1104" actId="255"/>
          <ac:spMkLst>
            <pc:docMk/>
            <pc:sldMk cId="4288515832" sldId="304"/>
            <ac:spMk id="12" creationId="{B85CF1FC-D479-57B4-6B98-BD84A488E37F}"/>
          </ac:spMkLst>
        </pc:spChg>
        <pc:spChg chg="add mod">
          <ac:chgData name="Jan Wilmink" userId="c52b58204e8c2ea1" providerId="LiveId" clId="{F84B85E6-91EB-40EE-AE58-449E446C30DB}" dt="2023-02-11T14:08:06.006" v="1094" actId="255"/>
          <ac:spMkLst>
            <pc:docMk/>
            <pc:sldMk cId="4288515832" sldId="304"/>
            <ac:spMk id="13" creationId="{24E77793-34C3-8098-EC71-DD58CE91DB04}"/>
          </ac:spMkLst>
        </pc:spChg>
        <pc:picChg chg="add mod">
          <ac:chgData name="Jan Wilmink" userId="c52b58204e8c2ea1" providerId="LiveId" clId="{F84B85E6-91EB-40EE-AE58-449E446C30DB}" dt="2023-02-11T14:04:36.891" v="1080" actId="26606"/>
          <ac:picMkLst>
            <pc:docMk/>
            <pc:sldMk cId="4288515832" sldId="304"/>
            <ac:picMk id="5" creationId="{87BE7E36-022A-902A-7C5D-7C1603498D12}"/>
          </ac:picMkLst>
        </pc:picChg>
      </pc:sldChg>
      <pc:sldChg chg="new del">
        <pc:chgData name="Jan Wilmink" userId="c52b58204e8c2ea1" providerId="LiveId" clId="{F84B85E6-91EB-40EE-AE58-449E446C30DB}" dt="2023-02-11T14:11:54.722" v="1107" actId="47"/>
        <pc:sldMkLst>
          <pc:docMk/>
          <pc:sldMk cId="2332909010" sldId="3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A8C5A89-D750-4C9C-AD82-BD87E1631370}" type="datetime1">
              <a:rPr lang="de-DE" smtClean="0"/>
              <a:t>11.02.2023</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de-DE" smtClean="0"/>
              <a:pPr algn="r" rtl="0"/>
              <a:t>‹Nr.›</a:t>
            </a:fld>
            <a:endParaRPr lang="de-DE"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729E0972-DB1D-4D71-93B8-56ECB99C47FF}" type="datetime1">
              <a:rPr lang="de-DE" smtClean="0"/>
              <a:pPr/>
              <a:t>11.02.2023</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dirty="0"/>
              <a:t>Textmasterformat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3EBA5BD7-F043-4D1B-AA17-CD412FC534DE}" type="slidenum">
              <a:rPr lang="de-DE" smtClean="0"/>
              <a:pPr/>
              <a:t>‹Nr.›</a:t>
            </a:fld>
            <a:endParaRPr lang="de-DE"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EBA5BD7-F043-4D1B-AA17-CD412FC534DE}" type="slidenum">
              <a:rPr lang="de-DE" smtClean="0"/>
              <a:pPr/>
              <a:t>1</a:t>
            </a:fld>
            <a:endParaRPr lang="de-DE" dirty="0"/>
          </a:p>
        </p:txBody>
      </p:sp>
    </p:spTree>
    <p:extLst>
      <p:ext uri="{BB962C8B-B14F-4D97-AF65-F5344CB8AC3E}">
        <p14:creationId xmlns:p14="http://schemas.microsoft.com/office/powerpoint/2010/main" val="175513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21" name="Diagonalen"/>
          <p:cNvGrpSpPr/>
          <p:nvPr/>
        </p:nvGrpSpPr>
        <p:grpSpPr>
          <a:xfrm>
            <a:off x="7516443" y="4145281"/>
            <a:ext cx="4686117" cy="2731407"/>
            <a:chOff x="5638800" y="3108960"/>
            <a:chExt cx="3515503" cy="2048555"/>
          </a:xfrm>
        </p:grpSpPr>
        <p:cxnSp>
          <p:nvCxnSpPr>
            <p:cNvPr id="14" name="Gerader Verbinde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Gerader Verbinde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Gerader Verbinde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Untere Linien"/>
          <p:cNvGrpSpPr/>
          <p:nvPr/>
        </p:nvGrpSpPr>
        <p:grpSpPr>
          <a:xfrm>
            <a:off x="-8916" y="6057149"/>
            <a:ext cx="5498726" cy="820207"/>
            <a:chOff x="-6689" y="4553748"/>
            <a:chExt cx="4125119" cy="615155"/>
          </a:xfrm>
        </p:grpSpPr>
        <p:sp>
          <p:nvSpPr>
            <p:cNvPr id="9" name="Freihand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e-DE" dirty="0"/>
            </a:p>
          </p:txBody>
        </p:sp>
        <p:sp>
          <p:nvSpPr>
            <p:cNvPr id="10" name="Freihand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e-DE" dirty="0"/>
            </a:p>
          </p:txBody>
        </p:sp>
        <p:sp>
          <p:nvSpPr>
            <p:cNvPr id="11" name="Freihand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e-DE" dirty="0"/>
            </a:p>
          </p:txBody>
        </p:sp>
      </p:grpSp>
      <p:sp>
        <p:nvSpPr>
          <p:cNvPr id="2" name="Titel 1"/>
          <p:cNvSpPr>
            <a:spLocks noGrp="1"/>
          </p:cNvSpPr>
          <p:nvPr>
            <p:ph type="ctrTitle"/>
          </p:nvPr>
        </p:nvSpPr>
        <p:spPr>
          <a:xfrm>
            <a:off x="1625176" y="584200"/>
            <a:ext cx="8735325" cy="2000251"/>
          </a:xfrm>
        </p:spPr>
        <p:txBody>
          <a:bodyPr rtlCol="0">
            <a:normAutofit/>
          </a:bodyPr>
          <a:lstStyle>
            <a:lvl1pPr algn="l" rtl="0">
              <a:defRPr sz="5400"/>
            </a:lvl1pPr>
          </a:lstStyle>
          <a:p>
            <a:pPr rtl="0"/>
            <a:r>
              <a:rPr lang="de-DE"/>
              <a:t>Mastertitelformat bearbeiten</a:t>
            </a:r>
            <a:endParaRPr lang="de-DE" dirty="0"/>
          </a:p>
        </p:txBody>
      </p:sp>
      <p:sp>
        <p:nvSpPr>
          <p:cNvPr id="3" name="Untertitel 2"/>
          <p:cNvSpPr>
            <a:spLocks noGrp="1"/>
          </p:cNvSpPr>
          <p:nvPr>
            <p:ph type="subTitle" idx="1"/>
          </p:nvPr>
        </p:nvSpPr>
        <p:spPr>
          <a:xfrm>
            <a:off x="1625176" y="2616200"/>
            <a:ext cx="8735325"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de-DE"/>
              <a:t>Master-Untertitelformat bearbeiten</a:t>
            </a:r>
            <a:endParaRPr lang="de-DE" dirty="0"/>
          </a:p>
        </p:txBody>
      </p:sp>
      <p:sp>
        <p:nvSpPr>
          <p:cNvPr id="22" name="Datumsplatzhalter 21"/>
          <p:cNvSpPr>
            <a:spLocks noGrp="1"/>
          </p:cNvSpPr>
          <p:nvPr>
            <p:ph type="dt" sz="half" idx="10"/>
          </p:nvPr>
        </p:nvSpPr>
        <p:spPr/>
        <p:txBody>
          <a:bodyPr rtlCol="0"/>
          <a:lstStyle>
            <a:lvl1pPr>
              <a:defRPr/>
            </a:lvl1pPr>
          </a:lstStyle>
          <a:p>
            <a:fld id="{87490488-1D2D-45FC-A42D-25F856479C81}" type="datetime1">
              <a:rPr lang="de-DE" smtClean="0"/>
              <a:pPr/>
              <a:t>11.02.2023</a:t>
            </a:fld>
            <a:endParaRPr lang="de-DE" dirty="0"/>
          </a:p>
        </p:txBody>
      </p:sp>
      <p:sp>
        <p:nvSpPr>
          <p:cNvPr id="23" name="Fußzeilenplatzhalter 22"/>
          <p:cNvSpPr>
            <a:spLocks noGrp="1"/>
          </p:cNvSpPr>
          <p:nvPr>
            <p:ph type="ftr" sz="quarter" idx="11"/>
          </p:nvPr>
        </p:nvSpPr>
        <p:spPr/>
        <p:txBody>
          <a:bodyPr rtlCol="0"/>
          <a:lstStyle/>
          <a:p>
            <a:pPr rtl="0"/>
            <a:endParaRPr lang="de-DE" dirty="0"/>
          </a:p>
        </p:txBody>
      </p:sp>
      <p:sp>
        <p:nvSpPr>
          <p:cNvPr id="24" name="Foliennummernplatzhalter 23"/>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A0E48D7D-22EE-42F4-A78D-BF51DA417E59}" type="datetime1">
              <a:rPr lang="de-DE" smtClean="0"/>
              <a:pPr/>
              <a:t>11.02.2023</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6898" y="584200"/>
            <a:ext cx="2742486" cy="5588000"/>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1218882" y="584200"/>
            <a:ext cx="7414869"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29457F39-CBF0-4D6E-8223-6AABCE028B0C}" type="datetime1">
              <a:rPr lang="de-DE" smtClean="0"/>
              <a:pPr/>
              <a:t>11.02.2023</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defRPr/>
            </a:lvl1pPr>
          </a:lstStyle>
          <a:p>
            <a:fld id="{3D80A33B-F0D3-4CCD-934C-3A418D338F48}" type="datetime1">
              <a:rPr lang="de-DE" smtClean="0"/>
              <a:pPr/>
              <a:t>11.02.2023</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grpSp>
        <p:nvGrpSpPr>
          <p:cNvPr id="11" name="Diagonalen"/>
          <p:cNvGrpSpPr/>
          <p:nvPr/>
        </p:nvGrpSpPr>
        <p:grpSpPr>
          <a:xfrm>
            <a:off x="7516443" y="4145281"/>
            <a:ext cx="4686117" cy="2731407"/>
            <a:chOff x="5638800" y="3108960"/>
            <a:chExt cx="3515503" cy="2048555"/>
          </a:xfrm>
        </p:grpSpPr>
        <p:cxnSp>
          <p:nvCxnSpPr>
            <p:cNvPr id="12" name="Gerader Verbinde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Gerader Verbinde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Gerader Verbinde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el 1"/>
          <p:cNvSpPr>
            <a:spLocks noGrp="1"/>
          </p:cNvSpPr>
          <p:nvPr>
            <p:ph type="title"/>
          </p:nvPr>
        </p:nvSpPr>
        <p:spPr>
          <a:xfrm>
            <a:off x="1625177" y="2209801"/>
            <a:ext cx="8938472" cy="2764335"/>
          </a:xfrm>
        </p:spPr>
        <p:txBody>
          <a:bodyPr rtlCol="0" anchor="b">
            <a:normAutofit/>
          </a:bodyPr>
          <a:lstStyle>
            <a:lvl1pPr algn="l" rtl="0">
              <a:defRPr sz="5400" b="0" cap="none" baseline="0"/>
            </a:lvl1pPr>
          </a:lstStyle>
          <a:p>
            <a:pPr rtl="0"/>
            <a:r>
              <a:rPr lang="de-DE"/>
              <a:t>Mastertitelformat bearbeiten</a:t>
            </a:r>
            <a:endParaRPr lang="de-DE" dirty="0"/>
          </a:p>
        </p:txBody>
      </p:sp>
      <p:sp>
        <p:nvSpPr>
          <p:cNvPr id="3" name="Textplatzhalter 2"/>
          <p:cNvSpPr>
            <a:spLocks noGrp="1"/>
          </p:cNvSpPr>
          <p:nvPr>
            <p:ph type="body" idx="1"/>
          </p:nvPr>
        </p:nvSpPr>
        <p:spPr>
          <a:xfrm>
            <a:off x="1625176" y="4951266"/>
            <a:ext cx="7069519"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de-DE"/>
              <a:t>Mastertextformat bearbeiten</a:t>
            </a:r>
          </a:p>
        </p:txBody>
      </p:sp>
      <p:sp>
        <p:nvSpPr>
          <p:cNvPr id="4" name="Datumsplatzhalter 3"/>
          <p:cNvSpPr>
            <a:spLocks noGrp="1"/>
          </p:cNvSpPr>
          <p:nvPr>
            <p:ph type="dt" sz="half" idx="10"/>
          </p:nvPr>
        </p:nvSpPr>
        <p:spPr/>
        <p:txBody>
          <a:bodyPr rtlCol="0"/>
          <a:lstStyle>
            <a:lvl1pPr>
              <a:defRPr/>
            </a:lvl1pPr>
          </a:lstStyle>
          <a:p>
            <a:fld id="{5800029A-92A0-4B83-B83D-3D25E123C16B}" type="datetime1">
              <a:rPr lang="de-DE" smtClean="0"/>
              <a:pPr/>
              <a:t>11.02.2023</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1218883"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500707"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Datumsplatzhalter 4"/>
          <p:cNvSpPr>
            <a:spLocks noGrp="1"/>
          </p:cNvSpPr>
          <p:nvPr>
            <p:ph type="dt" sz="half" idx="10"/>
          </p:nvPr>
        </p:nvSpPr>
        <p:spPr/>
        <p:txBody>
          <a:bodyPr rtlCol="0"/>
          <a:lstStyle>
            <a:lvl1pPr>
              <a:defRPr/>
            </a:lvl1pPr>
          </a:lstStyle>
          <a:p>
            <a:fld id="{A50DE14F-832E-4243-A64C-072E4112B828}" type="datetime1">
              <a:rPr lang="de-DE" smtClean="0"/>
              <a:pPr/>
              <a:t>11.02.2023</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a:t>Mastertitelformat bearbeiten</a:t>
            </a:r>
            <a:endParaRPr lang="de-DE" dirty="0"/>
          </a:p>
        </p:txBody>
      </p:sp>
      <p:sp>
        <p:nvSpPr>
          <p:cNvPr id="3" name="Textplatzhalter 2"/>
          <p:cNvSpPr>
            <a:spLocks noGrp="1"/>
          </p:cNvSpPr>
          <p:nvPr>
            <p:ph type="body" idx="1"/>
          </p:nvPr>
        </p:nvSpPr>
        <p:spPr>
          <a:xfrm>
            <a:off x="1218883"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a:t>Mastertextformat bearbeiten</a:t>
            </a:r>
          </a:p>
        </p:txBody>
      </p:sp>
      <p:sp>
        <p:nvSpPr>
          <p:cNvPr id="4" name="Inhaltsplatzhalter 3"/>
          <p:cNvSpPr>
            <a:spLocks noGrp="1"/>
          </p:cNvSpPr>
          <p:nvPr>
            <p:ph sz="half" idx="2"/>
          </p:nvPr>
        </p:nvSpPr>
        <p:spPr>
          <a:xfrm>
            <a:off x="1218883"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496644"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a:t>Mastertextformat bearbeiten</a:t>
            </a:r>
          </a:p>
        </p:txBody>
      </p:sp>
      <p:sp>
        <p:nvSpPr>
          <p:cNvPr id="6" name="Inhaltsplatzhalter 5"/>
          <p:cNvSpPr>
            <a:spLocks noGrp="1"/>
          </p:cNvSpPr>
          <p:nvPr>
            <p:ph sz="quarter" idx="4"/>
          </p:nvPr>
        </p:nvSpPr>
        <p:spPr>
          <a:xfrm>
            <a:off x="6500707"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7" name="Datumsplatzhalter 6"/>
          <p:cNvSpPr>
            <a:spLocks noGrp="1"/>
          </p:cNvSpPr>
          <p:nvPr>
            <p:ph type="dt" sz="half" idx="10"/>
          </p:nvPr>
        </p:nvSpPr>
        <p:spPr/>
        <p:txBody>
          <a:bodyPr rtlCol="0"/>
          <a:lstStyle>
            <a:lvl1pPr>
              <a:defRPr/>
            </a:lvl1pPr>
          </a:lstStyle>
          <a:p>
            <a:fld id="{9CA0E625-2BCF-471C-BF07-3E47DAD03A33}" type="datetime1">
              <a:rPr lang="de-DE" smtClean="0"/>
              <a:pPr/>
              <a:t>11.02.2023</a:t>
            </a:fld>
            <a:endParaRPr lang="de-DE" dirty="0"/>
          </a:p>
        </p:txBody>
      </p:sp>
      <p:sp>
        <p:nvSpPr>
          <p:cNvPr id="8" name="Fußzeilenplatzhalter 7"/>
          <p:cNvSpPr>
            <a:spLocks noGrp="1"/>
          </p:cNvSpPr>
          <p:nvPr>
            <p:ph type="ftr" sz="quarter" idx="11"/>
          </p:nvPr>
        </p:nvSpPr>
        <p:spPr/>
        <p:txBody>
          <a:bodyPr rtlCol="0"/>
          <a:lstStyle/>
          <a:p>
            <a:pPr rtl="0"/>
            <a:endParaRPr lang="de-DE" dirty="0"/>
          </a:p>
        </p:txBody>
      </p:sp>
      <p:sp>
        <p:nvSpPr>
          <p:cNvPr id="9" name="Foliennummernplatzhalter 8"/>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Datumsplatzhalter 2"/>
          <p:cNvSpPr>
            <a:spLocks noGrp="1"/>
          </p:cNvSpPr>
          <p:nvPr>
            <p:ph type="dt" sz="half" idx="10"/>
          </p:nvPr>
        </p:nvSpPr>
        <p:spPr/>
        <p:txBody>
          <a:bodyPr rtlCol="0"/>
          <a:lstStyle>
            <a:lvl1pPr>
              <a:defRPr/>
            </a:lvl1pPr>
          </a:lstStyle>
          <a:p>
            <a:fld id="{01F216F1-5E6C-4D1E-8B04-BA461CF83008}" type="datetime1">
              <a:rPr lang="de-DE" smtClean="0"/>
              <a:pPr/>
              <a:t>11.02.2023</a:t>
            </a:fld>
            <a:endParaRPr lang="de-DE" dirty="0"/>
          </a:p>
        </p:txBody>
      </p:sp>
      <p:sp>
        <p:nvSpPr>
          <p:cNvPr id="4" name="Fußzeilenplatzhalter 3"/>
          <p:cNvSpPr>
            <a:spLocks noGrp="1"/>
          </p:cNvSpPr>
          <p:nvPr>
            <p:ph type="ftr" sz="quarter" idx="11"/>
          </p:nvPr>
        </p:nvSpPr>
        <p:spPr/>
        <p:txBody>
          <a:bodyPr rtlCol="0"/>
          <a:lstStyle/>
          <a:p>
            <a:pPr rtl="0"/>
            <a:endParaRPr lang="de-DE" dirty="0"/>
          </a:p>
        </p:txBody>
      </p:sp>
      <p:sp>
        <p:nvSpPr>
          <p:cNvPr id="5" name="Foliennummernplatzhalter 4"/>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978460F5-0682-4F91-B958-17F2E22238F4}" type="datetime1">
              <a:rPr lang="de-DE" smtClean="0"/>
              <a:pPr/>
              <a:t>11.02.2023</a:t>
            </a:fld>
            <a:endParaRPr lang="de-DE" dirty="0"/>
          </a:p>
        </p:txBody>
      </p:sp>
      <p:sp>
        <p:nvSpPr>
          <p:cNvPr id="3" name="Fußzeilenplatzhalter 2"/>
          <p:cNvSpPr>
            <a:spLocks noGrp="1"/>
          </p:cNvSpPr>
          <p:nvPr>
            <p:ph type="ftr" sz="quarter" idx="11"/>
          </p:nvPr>
        </p:nvSpPr>
        <p:spPr/>
        <p:txBody>
          <a:bodyPr rtlCol="0"/>
          <a:lstStyle/>
          <a:p>
            <a:pPr rtl="0"/>
            <a:endParaRPr lang="de-DE" dirty="0"/>
          </a:p>
        </p:txBody>
      </p:sp>
      <p:sp>
        <p:nvSpPr>
          <p:cNvPr id="4" name="Foliennummernplatzhalter 3"/>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de-DE"/>
              <a:t>Mastertitelformat bearbeiten</a:t>
            </a:r>
            <a:endParaRPr lang="de-DE" dirty="0"/>
          </a:p>
        </p:txBody>
      </p:sp>
      <p:sp>
        <p:nvSpPr>
          <p:cNvPr id="4" name="Textplatzhalter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a:t>Mastertextformat bearbeiten</a:t>
            </a:r>
          </a:p>
        </p:txBody>
      </p:sp>
      <p:sp>
        <p:nvSpPr>
          <p:cNvPr id="3" name="Inhaltsplatzhalter 2"/>
          <p:cNvSpPr>
            <a:spLocks noGrp="1"/>
          </p:cNvSpPr>
          <p:nvPr>
            <p:ph idx="1"/>
          </p:nvPr>
        </p:nvSpPr>
        <p:spPr>
          <a:xfrm>
            <a:off x="5484971" y="584200"/>
            <a:ext cx="6094413"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Datumsplatzhalter 4"/>
          <p:cNvSpPr>
            <a:spLocks noGrp="1"/>
          </p:cNvSpPr>
          <p:nvPr>
            <p:ph type="dt" sz="half" idx="10"/>
          </p:nvPr>
        </p:nvSpPr>
        <p:spPr/>
        <p:txBody>
          <a:bodyPr rtlCol="0"/>
          <a:lstStyle>
            <a:lvl1pPr>
              <a:defRPr/>
            </a:lvl1pPr>
          </a:lstStyle>
          <a:p>
            <a:fld id="{432E1AF8-0C97-41FF-9C69-BFEB0F5A6EF5}" type="datetime1">
              <a:rPr lang="de-DE" smtClean="0"/>
              <a:pPr/>
              <a:t>11.02.2023</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de-DE"/>
              <a:t>Mastertitelformat bearbeiten</a:t>
            </a:r>
            <a:endParaRPr lang="de-DE" dirty="0"/>
          </a:p>
        </p:txBody>
      </p:sp>
      <p:sp>
        <p:nvSpPr>
          <p:cNvPr id="4" name="Textplatzhalter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a:t>Mastertextformat bearbeiten</a:t>
            </a:r>
          </a:p>
        </p:txBody>
      </p:sp>
      <p:sp>
        <p:nvSpPr>
          <p:cNvPr id="3" name="Bildplatzhalter 2" descr="Leerer Platzhalter zum Hinzufügen eines Bilds. Klicken Sie auf den Platzhalter, und wählen Sie das hinzuzufügende Bild aus."/>
          <p:cNvSpPr>
            <a:spLocks noGrp="1"/>
          </p:cNvSpPr>
          <p:nvPr>
            <p:ph type="pic" idx="1"/>
          </p:nvPr>
        </p:nvSpPr>
        <p:spPr>
          <a:xfrm>
            <a:off x="5484971" y="584200"/>
            <a:ext cx="6094413"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de-DE"/>
              <a:t>Bild durch Klicken auf Symbol hinzufügen</a:t>
            </a:r>
            <a:endParaRPr lang="de-DE" dirty="0"/>
          </a:p>
        </p:txBody>
      </p:sp>
      <p:sp>
        <p:nvSpPr>
          <p:cNvPr id="5" name="Datumsplatzhalter 4"/>
          <p:cNvSpPr>
            <a:spLocks noGrp="1"/>
          </p:cNvSpPr>
          <p:nvPr>
            <p:ph type="dt" sz="half" idx="10"/>
          </p:nvPr>
        </p:nvSpPr>
        <p:spPr/>
        <p:txBody>
          <a:bodyPr rtlCol="0"/>
          <a:lstStyle>
            <a:lvl1pPr>
              <a:defRPr/>
            </a:lvl1pPr>
          </a:lstStyle>
          <a:p>
            <a:fld id="{9DAA85DC-AC20-450F-8EFE-0D856D5BDC88}" type="datetime1">
              <a:rPr lang="de-DE" smtClean="0"/>
              <a:pPr/>
              <a:t>11.02.2023</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C014DD1E-5D91-48A3-AD6D-45FBA980D106}" type="slidenum">
              <a:rPr lang="de-DE" smtClean="0"/>
              <a:t>‹Nr.›</a:t>
            </a:fld>
            <a:endParaRPr lang="de-DE"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inke Linien"/>
          <p:cNvGrpSpPr/>
          <p:nvPr/>
        </p:nvGrpSpPr>
        <p:grpSpPr>
          <a:xfrm>
            <a:off x="-15870" y="-3174"/>
            <a:ext cx="819993" cy="5229225"/>
            <a:chOff x="-11906" y="-2381"/>
            <a:chExt cx="615155" cy="3921919"/>
          </a:xfrm>
        </p:grpSpPr>
        <p:sp>
          <p:nvSpPr>
            <p:cNvPr id="10" name="Freihand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1" name="Freihand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4" name="Freihand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grpSp>
      <p:sp>
        <p:nvSpPr>
          <p:cNvPr id="2" name="Titelplatzhalt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rtl="0"/>
            <a:r>
              <a:rPr lang="de-DE" dirty="0"/>
              <a:t>Textmasterformate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4" name="Datumsplatzhalt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D5E7EBCA-1808-4B9E-8140-5B390D90011A}" type="datetime1">
              <a:rPr lang="de-DE" smtClean="0"/>
              <a:pPr/>
              <a:t>11.02.2023</a:t>
            </a:fld>
            <a:endParaRPr lang="de-DE" dirty="0"/>
          </a:p>
        </p:txBody>
      </p:sp>
      <p:sp>
        <p:nvSpPr>
          <p:cNvPr id="5" name="Fußzeilenplatzhalt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lang="de-DE" dirty="0"/>
          </a:p>
        </p:txBody>
      </p:sp>
      <p:sp>
        <p:nvSpPr>
          <p:cNvPr id="6" name="Foliennummernplatzhalt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C014DD1E-5D91-48A3-AD6D-45FBA980D106}" type="slidenum">
              <a:rPr lang="de-DE" smtClean="0"/>
              <a:pPr/>
              <a:t>‹Nr.›</a:t>
            </a:fld>
            <a:endParaRPr lang="de-DE"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e.wikipedia.org/wiki/Kurf%C3%BCrst" TargetMode="Externa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hyperlink" Target="https://de.wikipedia.org/wiki/Heidelberg" TargetMode="External"/><Relationship Id="rId5" Type="http://schemas.openxmlformats.org/officeDocument/2006/relationships/hyperlink" Target="https://de.wikipedia.org/wiki/Zacharias_Ursinus" TargetMode="External"/><Relationship Id="rId4" Type="http://schemas.openxmlformats.org/officeDocument/2006/relationships/hyperlink" Target="https://de.wikipedia.org/wiki/Friedrich_III._(Pfalz)"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normAutofit/>
          </a:bodyPr>
          <a:lstStyle/>
          <a:p>
            <a:pPr rtl="0"/>
            <a:r>
              <a:rPr lang="de-AT" sz="4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Das Westminster-Bekenntnis (2)</a:t>
            </a:r>
            <a:endParaRPr lang="de-DE" sz="4800" dirty="0"/>
          </a:p>
        </p:txBody>
      </p:sp>
      <p:sp>
        <p:nvSpPr>
          <p:cNvPr id="14" name="Inhaltsplatzhalter 13"/>
          <p:cNvSpPr>
            <a:spLocks noGrp="1"/>
          </p:cNvSpPr>
          <p:nvPr>
            <p:ph idx="1"/>
          </p:nvPr>
        </p:nvSpPr>
        <p:spPr/>
        <p:txBody>
          <a:bodyPr rtlCol="0"/>
          <a:lstStyle/>
          <a:p>
            <a:pPr marL="0" indent="0">
              <a:buNone/>
            </a:pPr>
            <a:endParaRPr lang="de-AT" sz="48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AT" sz="4800" i="1" dirty="0">
                <a:effectLst/>
                <a:latin typeface="Calibri" panose="020F0502020204030204" pitchFamily="34" charset="0"/>
                <a:ea typeface="Calibri" panose="020F0502020204030204" pitchFamily="34" charset="0"/>
                <a:cs typeface="Times New Roman" panose="02020603050405020304" pitchFamily="18" charset="0"/>
              </a:rPr>
              <a:t>Welche Bekenntnisse haben wir? </a:t>
            </a:r>
          </a:p>
          <a:p>
            <a:pPr marL="0" indent="0">
              <a:buNone/>
            </a:pPr>
            <a:endParaRPr lang="de-AT" sz="28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AT" sz="28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AT" sz="2800" i="1" dirty="0">
                <a:effectLst/>
                <a:latin typeface="Calibri" panose="020F0502020204030204" pitchFamily="34" charset="0"/>
                <a:ea typeface="Calibri" panose="020F0502020204030204" pitchFamily="34" charset="0"/>
                <a:cs typeface="Times New Roman" panose="02020603050405020304" pitchFamily="18" charset="0"/>
              </a:rPr>
              <a:t>				</a:t>
            </a:r>
            <a:r>
              <a:rPr lang="de-AT" sz="2400" dirty="0">
                <a:effectLst/>
                <a:latin typeface="Calibri" panose="020F0502020204030204" pitchFamily="34" charset="0"/>
                <a:ea typeface="Calibri" panose="020F0502020204030204" pitchFamily="34" charset="0"/>
                <a:cs typeface="Times New Roman" panose="02020603050405020304" pitchFamily="18" charset="0"/>
              </a:rPr>
              <a:t>ERKWB Neuhofen, </a:t>
            </a:r>
          </a:p>
          <a:p>
            <a:pPr marL="0" indent="0">
              <a:buNone/>
            </a:pPr>
            <a:r>
              <a:rPr lang="de-AT" sz="2400" dirty="0">
                <a:latin typeface="Calibri" panose="020F0502020204030204" pitchFamily="34" charset="0"/>
                <a:ea typeface="Calibri" panose="020F0502020204030204" pitchFamily="34" charset="0"/>
                <a:cs typeface="Times New Roman" panose="02020603050405020304" pitchFamily="18" charset="0"/>
              </a:rPr>
              <a:t>				</a:t>
            </a:r>
            <a:r>
              <a:rPr lang="de-AT" sz="2400" b="1" dirty="0">
                <a:effectLst/>
                <a:latin typeface="Calibri" panose="020F0502020204030204" pitchFamily="34" charset="0"/>
                <a:ea typeface="Calibri" panose="020F0502020204030204" pitchFamily="34" charset="0"/>
                <a:cs typeface="Times New Roman" panose="02020603050405020304" pitchFamily="18" charset="0"/>
              </a:rPr>
              <a:t>29.Jänner 2023</a:t>
            </a:r>
          </a:p>
          <a:p>
            <a:pPr rtl="0"/>
            <a:endParaRPr lang="de-DE" dirty="0"/>
          </a:p>
          <a:p>
            <a:pPr rtl="0"/>
            <a:endParaRPr lang="de-DE" dirty="0"/>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8883" y="274637"/>
            <a:ext cx="10360501" cy="1223963"/>
          </a:xfrm>
        </p:spPr>
        <p:txBody>
          <a:bodyPr rtlCol="0" anchor="b">
            <a:normAutofit/>
          </a:bodyPr>
          <a:lstStyle/>
          <a:p>
            <a:r>
              <a:rPr lang="de-DE" sz="4400" b="1" dirty="0">
                <a:solidFill>
                  <a:srgbClr val="FFFF00"/>
                </a:solidFill>
              </a:rPr>
              <a:t>Heidelberger Katechismus</a:t>
            </a:r>
            <a:br>
              <a:rPr lang="de-DE" b="1" dirty="0"/>
            </a:br>
            <a:endParaRPr lang="de-DE" dirty="0"/>
          </a:p>
        </p:txBody>
      </p:sp>
      <p:pic>
        <p:nvPicPr>
          <p:cNvPr id="6" name="Inhaltsplatzhalter 5" descr="Ein Bild, das Text enthält.&#10;&#10;Automatisch generierte Beschreibung">
            <a:extLst>
              <a:ext uri="{FF2B5EF4-FFF2-40B4-BE49-F238E27FC236}">
                <a16:creationId xmlns:a16="http://schemas.microsoft.com/office/drawing/2014/main" id="{27C70DF4-1F8E-5C52-FC83-39708373FD2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7920" y="1706880"/>
            <a:ext cx="3388230" cy="5076000"/>
          </a:xfrm>
          <a:noFill/>
        </p:spPr>
      </p:pic>
      <p:sp>
        <p:nvSpPr>
          <p:cNvPr id="4" name="Textplatzhalter 3"/>
          <p:cNvSpPr>
            <a:spLocks noGrp="1"/>
          </p:cNvSpPr>
          <p:nvPr>
            <p:ph sz="half" idx="2"/>
          </p:nvPr>
        </p:nvSpPr>
        <p:spPr>
          <a:xfrm>
            <a:off x="6500707" y="1706880"/>
            <a:ext cx="5078677" cy="4465320"/>
          </a:xfrm>
        </p:spPr>
        <p:txBody>
          <a:bodyPr rtlCol="0">
            <a:normAutofit/>
          </a:bodyPr>
          <a:lstStyle/>
          <a:p>
            <a:pPr rtl="0"/>
            <a:r>
              <a:rPr lang="de-DE" dirty="0"/>
              <a:t>auf Initiative des </a:t>
            </a:r>
            <a:r>
              <a:rPr lang="de-DE" b="1" dirty="0">
                <a:hlinkClick r:id="rId3" tooltip="Kurfürst">
                  <a:extLst>
                    <a:ext uri="{A12FA001-AC4F-418D-AE19-62706E023703}">
                      <ahyp:hlinkClr xmlns:ahyp="http://schemas.microsoft.com/office/drawing/2018/hyperlinkcolor" val="tx"/>
                    </a:ext>
                  </a:extLst>
                </a:hlinkClick>
              </a:rPr>
              <a:t>Kurfürsten</a:t>
            </a:r>
            <a:r>
              <a:rPr lang="de-DE" b="1" dirty="0"/>
              <a:t> </a:t>
            </a:r>
            <a:r>
              <a:rPr lang="de-DE" b="1" dirty="0">
                <a:hlinkClick r:id="rId4" tooltip="Friedrich III. (Pfalz)">
                  <a:extLst>
                    <a:ext uri="{A12FA001-AC4F-418D-AE19-62706E023703}">
                      <ahyp:hlinkClr xmlns:ahyp="http://schemas.microsoft.com/office/drawing/2018/hyperlinkcolor" val="tx"/>
                    </a:ext>
                  </a:extLst>
                </a:hlinkClick>
              </a:rPr>
              <a:t>Friedrich III</a:t>
            </a:r>
            <a:r>
              <a:rPr lang="de-DE" dirty="0">
                <a:hlinkClick r:id="rId4" tooltip="Friedrich III. (Pfalz)">
                  <a:extLst>
                    <a:ext uri="{A12FA001-AC4F-418D-AE19-62706E023703}">
                      <ahyp:hlinkClr xmlns:ahyp="http://schemas.microsoft.com/office/drawing/2018/hyperlinkcolor" val="tx"/>
                    </a:ext>
                  </a:extLst>
                </a:hlinkClick>
              </a:rPr>
              <a:t>.</a:t>
            </a:r>
            <a:r>
              <a:rPr lang="de-DE" dirty="0"/>
              <a:t> hauptsächlich von </a:t>
            </a:r>
            <a:r>
              <a:rPr lang="de-DE" b="1" dirty="0">
                <a:hlinkClick r:id="rId5" tooltip="Zacharias Ursinus">
                  <a:extLst>
                    <a:ext uri="{A12FA001-AC4F-418D-AE19-62706E023703}">
                      <ahyp:hlinkClr xmlns:ahyp="http://schemas.microsoft.com/office/drawing/2018/hyperlinkcolor" val="tx"/>
                    </a:ext>
                  </a:extLst>
                </a:hlinkClick>
              </a:rPr>
              <a:t>Zacharias Ursinus</a:t>
            </a:r>
            <a:r>
              <a:rPr lang="de-DE" b="1" dirty="0"/>
              <a:t> </a:t>
            </a:r>
            <a:r>
              <a:rPr lang="de-DE" dirty="0"/>
              <a:t>erstellt und </a:t>
            </a:r>
            <a:r>
              <a:rPr lang="de-DE" b="1" dirty="0">
                <a:solidFill>
                  <a:srgbClr val="FFFF00"/>
                </a:solidFill>
              </a:rPr>
              <a:t>im Jahr 1563 </a:t>
            </a:r>
            <a:r>
              <a:rPr lang="de-DE" dirty="0"/>
              <a:t>in </a:t>
            </a:r>
            <a:r>
              <a:rPr lang="de-DE" b="1" dirty="0">
                <a:hlinkClick r:id="rId6" tooltip="Heidelberg">
                  <a:extLst>
                    <a:ext uri="{A12FA001-AC4F-418D-AE19-62706E023703}">
                      <ahyp:hlinkClr xmlns:ahyp="http://schemas.microsoft.com/office/drawing/2018/hyperlinkcolor" val="tx"/>
                    </a:ext>
                  </a:extLst>
                </a:hlinkClick>
              </a:rPr>
              <a:t>Heidelberg</a:t>
            </a:r>
            <a:r>
              <a:rPr lang="de-DE" dirty="0"/>
              <a:t> herausgegeben.</a:t>
            </a:r>
          </a:p>
          <a:p>
            <a:pPr rtl="0"/>
            <a:endParaRPr lang="de-DE" dirty="0"/>
          </a:p>
          <a:p>
            <a:pPr marL="449580" indent="449580">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- 52 Sonntage </a:t>
            </a:r>
          </a:p>
          <a:p>
            <a:pPr marL="449580" indent="449580">
              <a:lnSpc>
                <a:spcPct val="115000"/>
              </a:lnSpc>
              <a:spcAft>
                <a:spcPts val="1000"/>
              </a:spcAft>
            </a:pPr>
            <a:r>
              <a:rPr lang="de-AT" sz="24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129 Fragen und Antworten </a:t>
            </a:r>
          </a:p>
          <a:p>
            <a:pPr rtl="0"/>
            <a:endParaRPr lang="de-DE" dirty="0"/>
          </a:p>
        </p:txBody>
      </p:sp>
    </p:spTree>
    <p:extLst>
      <p:ext uri="{BB962C8B-B14F-4D97-AF65-F5344CB8AC3E}">
        <p14:creationId xmlns:p14="http://schemas.microsoft.com/office/powerpoint/2010/main" val="247418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pPr>
              <a:lnSpc>
                <a:spcPct val="115000"/>
              </a:lnSpc>
              <a:spcAft>
                <a:spcPts val="10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 verfasst von der "Assembly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Divines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Westminster" (1643-1653), vom britischen Parlament berufen um eine neue Kirchenordnung (1644), ein Gottesdienstbuch (1644), eine Revision der 39 Artikel der Church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England (aus denen schließlich das Westminster Bekenntnis wurde), Katechismen (1647) und andere Dokumente (wie die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Sum</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Saving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Knowledge") zu verfassen.</a:t>
            </a:r>
          </a:p>
          <a:p>
            <a:r>
              <a:rPr lang="de-AT" sz="1800" dirty="0">
                <a:effectLst/>
                <a:latin typeface="Calibri" panose="020F0502020204030204" pitchFamily="34" charset="0"/>
                <a:ea typeface="Calibri" panose="020F0502020204030204" pitchFamily="34" charset="0"/>
                <a:cs typeface="Times New Roman" panose="02020603050405020304" pitchFamily="18" charset="0"/>
              </a:rPr>
              <a:t>120 Personen zur Teilnahme eingeladen; 70 bis 80 nahmen an den täglichen Sitzungen teil, Delegation der schottischen Kirche, keine stimmberechtigten Mitglieder (aber sehr präsent und einflussreich) </a:t>
            </a:r>
          </a:p>
          <a:p>
            <a:r>
              <a:rPr lang="de-AT" sz="1800" dirty="0">
                <a:effectLst/>
                <a:latin typeface="Calibri" panose="020F0502020204030204" pitchFamily="34" charset="0"/>
                <a:ea typeface="Calibri" panose="020F0502020204030204" pitchFamily="34" charset="0"/>
                <a:cs typeface="Times New Roman" panose="02020603050405020304" pitchFamily="18" charset="0"/>
              </a:rPr>
              <a:t>Konsensdokument</a:t>
            </a:r>
          </a:p>
          <a:p>
            <a:r>
              <a:rPr lang="de-AT" sz="1800" dirty="0">
                <a:effectLst/>
                <a:latin typeface="Calibri" panose="020F0502020204030204" pitchFamily="34" charset="0"/>
                <a:ea typeface="Calibri" panose="020F0502020204030204" pitchFamily="34" charset="0"/>
                <a:cs typeface="Times New Roman" panose="02020603050405020304" pitchFamily="18" charset="0"/>
              </a:rPr>
              <a:t>Die Krone der Reformatorischen Bekenntnisse</a:t>
            </a:r>
          </a:p>
          <a:p>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Grundlage ist die Bundestheologie</a:t>
            </a: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15109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pPr indent="449580">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Bildete Grundlage für viele nicht-presbyterianische Bekenntnisse </a:t>
            </a:r>
          </a:p>
          <a:p>
            <a:pPr marL="449580" indent="449580">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Kongregationalisten: Savoyer Erklärung (1658)</a:t>
            </a:r>
          </a:p>
          <a:p>
            <a:pPr marL="449580" indent="449580">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Baptisten: Zweites </a:t>
            </a:r>
            <a:r>
              <a:rPr lang="de-AT" sz="24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Londener</a:t>
            </a: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Baptistenbekenntnis (1689)</a:t>
            </a:r>
          </a:p>
          <a:p>
            <a:endParaRPr lang="de-AT" dirty="0"/>
          </a:p>
        </p:txBody>
      </p:sp>
    </p:spTree>
    <p:extLst>
      <p:ext uri="{BB962C8B-B14F-4D97-AF65-F5344CB8AC3E}">
        <p14:creationId xmlns:p14="http://schemas.microsoft.com/office/powerpoint/2010/main" val="296173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pPr>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Unsere Deutsche Version der WB</a:t>
            </a:r>
          </a:p>
          <a:p>
            <a:pPr>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- 98 % Original; </a:t>
            </a:r>
            <a:r>
              <a:rPr lang="de-AT" sz="1800" dirty="0">
                <a:effectLst/>
                <a:latin typeface="Calibri" panose="020F0502020204030204" pitchFamily="34" charset="0"/>
                <a:ea typeface="Calibri" panose="020F0502020204030204" pitchFamily="34" charset="0"/>
                <a:cs typeface="Times New Roman" panose="02020603050405020304" pitchFamily="18" charset="0"/>
              </a:rPr>
              <a:t>"Amerikanische Revisionen" (1788), im PCA eine kleine Änderung (1903) in Art. 25.6 (über den Papst)</a:t>
            </a:r>
            <a:endParaRPr lang="de-AT" dirty="0"/>
          </a:p>
        </p:txBody>
      </p:sp>
    </p:spTree>
    <p:extLst>
      <p:ext uri="{BB962C8B-B14F-4D97-AF65-F5344CB8AC3E}">
        <p14:creationId xmlns:p14="http://schemas.microsoft.com/office/powerpoint/2010/main" val="353222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normAutofit lnSpcReduction="10000"/>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pPr>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de-AT" sz="1800" b="1" dirty="0">
                <a:effectLst/>
                <a:latin typeface="Calibri" panose="020F0502020204030204" pitchFamily="34" charset="0"/>
                <a:ea typeface="Calibri" panose="020F0502020204030204" pitchFamily="34" charset="0"/>
                <a:cs typeface="Times New Roman" panose="02020603050405020304" pitchFamily="18" charset="0"/>
              </a:rPr>
              <a:t>Unsere Deutsche Version der WB</a:t>
            </a:r>
          </a:p>
          <a:p>
            <a:pPr>
              <a:lnSpc>
                <a:spcPct val="115000"/>
              </a:lnSpc>
              <a:spcAft>
                <a:spcPts val="1000"/>
              </a:spcAft>
            </a:pPr>
            <a:r>
              <a:rPr lang="de-AT" sz="1800" b="1" dirty="0">
                <a:effectLst/>
                <a:latin typeface="Calibri" panose="020F0502020204030204" pitchFamily="34" charset="0"/>
                <a:ea typeface="Calibri" panose="020F0502020204030204" pitchFamily="34" charset="0"/>
                <a:cs typeface="Times New Roman" panose="02020603050405020304" pitchFamily="18" charset="0"/>
              </a:rPr>
              <a:t>- 98 % Original; </a:t>
            </a:r>
            <a:r>
              <a:rPr lang="de-AT" sz="1800" dirty="0">
                <a:effectLst/>
                <a:latin typeface="Calibri" panose="020F0502020204030204" pitchFamily="34" charset="0"/>
                <a:ea typeface="Calibri" panose="020F0502020204030204" pitchFamily="34" charset="0"/>
                <a:cs typeface="Times New Roman" panose="02020603050405020304" pitchFamily="18" charset="0"/>
              </a:rPr>
              <a:t>"Amerikanische Revisionen" (1788), im PCA eine kleine Änderung (1903) in Art. 25.6 (über den Papst) </a:t>
            </a:r>
          </a:p>
          <a:p>
            <a:pPr>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Schriftbeweise (auf Wunsch des Parlaments eingefügt) </a:t>
            </a:r>
          </a:p>
          <a:p>
            <a:pPr indent="449580">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Geändert durch OPC im Jahr 1956 </a:t>
            </a:r>
          </a:p>
          <a:p>
            <a:pPr indent="449580">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In der PCA nicht verfassungsgemäß - allein Bekenntnistext ist verbindlich</a:t>
            </a:r>
          </a:p>
          <a:p>
            <a:pPr>
              <a:lnSpc>
                <a:spcPct val="115000"/>
              </a:lnSpc>
              <a:spcAft>
                <a:spcPts val="1000"/>
              </a:spcAft>
            </a:pPr>
            <a:endParaRPr lang="de-AT" dirty="0"/>
          </a:p>
        </p:txBody>
      </p:sp>
    </p:spTree>
    <p:extLst>
      <p:ext uri="{BB962C8B-B14F-4D97-AF65-F5344CB8AC3E}">
        <p14:creationId xmlns:p14="http://schemas.microsoft.com/office/powerpoint/2010/main" val="49956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normAutofit/>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pPr>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Hilfsmittel</a:t>
            </a:r>
          </a:p>
          <a:p>
            <a:pPr>
              <a:lnSpc>
                <a:spcPct val="115000"/>
              </a:lnSpc>
              <a:spcAft>
                <a:spcPts val="10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 Habe und bringe eine eigene Kopie!</a:t>
            </a:r>
          </a:p>
          <a:p>
            <a:pPr>
              <a:lnSpc>
                <a:spcPct val="115000"/>
              </a:lnSpc>
              <a:spcAft>
                <a:spcPts val="10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 Sekundäre Quellen</a:t>
            </a:r>
            <a:endParaRPr lang="de-AT" dirty="0"/>
          </a:p>
        </p:txBody>
      </p:sp>
    </p:spTree>
    <p:extLst>
      <p:ext uri="{BB962C8B-B14F-4D97-AF65-F5344CB8AC3E}">
        <p14:creationId xmlns:p14="http://schemas.microsoft.com/office/powerpoint/2010/main" val="283752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7E84B-A632-D930-1FCF-67EAB35839E3}"/>
              </a:ext>
            </a:extLst>
          </p:cNvPr>
          <p:cNvSpPr>
            <a:spLocks noGrp="1"/>
          </p:cNvSpPr>
          <p:nvPr>
            <p:ph type="title"/>
          </p:nvPr>
        </p:nvSpPr>
        <p:spPr/>
        <p:txBody>
          <a:bodyPr/>
          <a:lstStyle/>
          <a:p>
            <a:r>
              <a:rPr lang="de-AT" b="1" dirty="0">
                <a:solidFill>
                  <a:schemeClr val="tx1"/>
                </a:solidFill>
              </a:rPr>
              <a:t>Deutsche </a:t>
            </a:r>
            <a:r>
              <a:rPr lang="de-AT" b="1" dirty="0" err="1">
                <a:solidFill>
                  <a:schemeClr val="tx1"/>
                </a:solidFill>
              </a:rPr>
              <a:t>ubersetzung</a:t>
            </a:r>
            <a:r>
              <a:rPr lang="de-AT" b="1" dirty="0">
                <a:solidFill>
                  <a:schemeClr val="tx1"/>
                </a:solidFill>
              </a:rPr>
              <a:t> </a:t>
            </a:r>
            <a:br>
              <a:rPr lang="de-AT" b="1" dirty="0">
                <a:solidFill>
                  <a:schemeClr val="tx1"/>
                </a:solidFill>
              </a:rPr>
            </a:br>
            <a:r>
              <a:rPr lang="de-AT" b="1" dirty="0">
                <a:solidFill>
                  <a:schemeClr val="tx1"/>
                </a:solidFill>
              </a:rPr>
              <a:t>Westminster</a:t>
            </a:r>
            <a:br>
              <a:rPr lang="de-AT" b="1" dirty="0">
                <a:solidFill>
                  <a:schemeClr val="tx1"/>
                </a:solidFill>
              </a:rPr>
            </a:br>
            <a:r>
              <a:rPr lang="de-AT" b="1" dirty="0" err="1">
                <a:solidFill>
                  <a:schemeClr val="tx1"/>
                </a:solidFill>
              </a:rPr>
              <a:t>Confession</a:t>
            </a:r>
            <a:r>
              <a:rPr lang="de-AT" b="1" dirty="0">
                <a:solidFill>
                  <a:schemeClr val="tx1"/>
                </a:solidFill>
              </a:rPr>
              <a:t> </a:t>
            </a:r>
          </a:p>
        </p:txBody>
      </p:sp>
      <p:sp>
        <p:nvSpPr>
          <p:cNvPr id="3" name="Textplatzhalter 2">
            <a:extLst>
              <a:ext uri="{FF2B5EF4-FFF2-40B4-BE49-F238E27FC236}">
                <a16:creationId xmlns:a16="http://schemas.microsoft.com/office/drawing/2014/main" id="{BCE0F506-6D0B-8343-0259-FA5588AEF8A5}"/>
              </a:ext>
            </a:extLst>
          </p:cNvPr>
          <p:cNvSpPr>
            <a:spLocks noGrp="1"/>
          </p:cNvSpPr>
          <p:nvPr>
            <p:ph type="body" sz="half" idx="2"/>
          </p:nvPr>
        </p:nvSpPr>
        <p:spPr/>
        <p:txBody>
          <a:bodyPr>
            <a:normAutofit lnSpcReduction="10000"/>
          </a:bodyPr>
          <a:lstStyle/>
          <a:p>
            <a:endParaRPr lang="de-AT" sz="2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de-AT" sz="2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https://www.thomasschirrmacher.info/theologie/der-evangelische-glaube-kompakt/</a:t>
            </a:r>
            <a:endParaRPr lang="de-AT"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pic>
        <p:nvPicPr>
          <p:cNvPr id="6" name="Inhaltsplatzhalter 5">
            <a:extLst>
              <a:ext uri="{FF2B5EF4-FFF2-40B4-BE49-F238E27FC236}">
                <a16:creationId xmlns:a16="http://schemas.microsoft.com/office/drawing/2014/main" id="{E1B7218F-75DD-7B3F-99CD-F2547AFED9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2524" y="1052736"/>
            <a:ext cx="3498046" cy="4968000"/>
          </a:xfrm>
        </p:spPr>
      </p:pic>
    </p:spTree>
    <p:extLst>
      <p:ext uri="{BB962C8B-B14F-4D97-AF65-F5344CB8AC3E}">
        <p14:creationId xmlns:p14="http://schemas.microsoft.com/office/powerpoint/2010/main" val="21162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normAutofit/>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pPr>
              <a:lnSpc>
                <a:spcPct val="115000"/>
              </a:lnSpc>
              <a:spcAft>
                <a:spcPts val="1000"/>
              </a:spcAft>
            </a:pPr>
            <a:r>
              <a:rPr lang="de-AT"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Habe und bringe eine eigene Kopie!</a:t>
            </a:r>
          </a:p>
        </p:txBody>
      </p:sp>
    </p:spTree>
    <p:extLst>
      <p:ext uri="{BB962C8B-B14F-4D97-AF65-F5344CB8AC3E}">
        <p14:creationId xmlns:p14="http://schemas.microsoft.com/office/powerpoint/2010/main" val="26179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a:t>
            </a:r>
            <a:r>
              <a:rPr lang="de-AT" sz="4400" dirty="0">
                <a:effectLst/>
                <a:latin typeface="Calibri" panose="020F0502020204030204" pitchFamily="34" charset="0"/>
                <a:ea typeface="Calibri" panose="020F0502020204030204" pitchFamily="34" charset="0"/>
                <a:cs typeface="Times New Roman" panose="02020603050405020304" pitchFamily="18" charset="0"/>
              </a:rPr>
              <a:t> </a:t>
            </a: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andere Westminster Bekenntnisschriften gibt es?</a:t>
            </a:r>
            <a:endParaRPr lang="de-AT" sz="4400" b="1" dirty="0">
              <a:solidFill>
                <a:srgbClr val="FFFF00"/>
              </a:solidFill>
            </a:endParaRPr>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endParaRPr lang="de-AT"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3600" b="1" dirty="0">
                <a:effectLst/>
                <a:latin typeface="Calibri" panose="020F0502020204030204" pitchFamily="34" charset="0"/>
                <a:ea typeface="Calibri" panose="020F0502020204030204" pitchFamily="34" charset="0"/>
                <a:cs typeface="Times New Roman" panose="02020603050405020304" pitchFamily="18" charset="0"/>
              </a:rPr>
              <a:t>Der Große Westminster-Katechismus (1647) </a:t>
            </a:r>
          </a:p>
          <a:p>
            <a:pPr>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Lehrmittel für Erwachsene und Seminaristen </a:t>
            </a:r>
          </a:p>
          <a:p>
            <a:pPr>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Enthält Erklärungen zu den 10 Geboten und dem Vaterunser</a:t>
            </a:r>
          </a:p>
          <a:p>
            <a:pPr>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- 196 Fragen und Antworten </a:t>
            </a:r>
          </a:p>
          <a:p>
            <a:endParaRPr lang="de-AT" dirty="0"/>
          </a:p>
        </p:txBody>
      </p:sp>
    </p:spTree>
    <p:extLst>
      <p:ext uri="{BB962C8B-B14F-4D97-AF65-F5344CB8AC3E}">
        <p14:creationId xmlns:p14="http://schemas.microsoft.com/office/powerpoint/2010/main" val="9247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a:t>
            </a:r>
            <a:r>
              <a:rPr lang="de-AT" sz="4400" dirty="0">
                <a:effectLst/>
                <a:latin typeface="Calibri" panose="020F0502020204030204" pitchFamily="34" charset="0"/>
                <a:ea typeface="Calibri" panose="020F0502020204030204" pitchFamily="34" charset="0"/>
                <a:cs typeface="Times New Roman" panose="02020603050405020304" pitchFamily="18" charset="0"/>
              </a:rPr>
              <a:t> </a:t>
            </a: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andere Westminster Bekenntnisschriften gibt es?</a:t>
            </a:r>
            <a:endParaRPr lang="de-AT" sz="4400" b="1" dirty="0">
              <a:solidFill>
                <a:srgbClr val="FFFF00"/>
              </a:solidFill>
            </a:endParaRPr>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normAutofit/>
          </a:bodyPr>
          <a:lstStyle/>
          <a:p>
            <a:pPr>
              <a:lnSpc>
                <a:spcPct val="115000"/>
              </a:lnSpc>
              <a:spcAft>
                <a:spcPts val="1000"/>
              </a:spcAft>
            </a:pPr>
            <a:endParaRPr lang="de-AT"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3600" b="1" dirty="0">
                <a:effectLst/>
                <a:latin typeface="Calibri" panose="020F0502020204030204" pitchFamily="34" charset="0"/>
                <a:ea typeface="Calibri" panose="020F0502020204030204" pitchFamily="34" charset="0"/>
                <a:cs typeface="Times New Roman" panose="02020603050405020304" pitchFamily="18" charset="0"/>
              </a:rPr>
              <a:t>Der Kleine Westminster-Katechismus (1647) </a:t>
            </a:r>
          </a:p>
          <a:p>
            <a:pPr>
              <a:lnSpc>
                <a:spcPct val="115000"/>
              </a:lnSpc>
              <a:spcAft>
                <a:spcPts val="1000"/>
              </a:spcAft>
            </a:pPr>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Lehrmittel speziell für Kinder</a:t>
            </a:r>
          </a:p>
          <a:p>
            <a:pPr>
              <a:lnSpc>
                <a:spcPct val="115000"/>
              </a:lnSpc>
              <a:spcAft>
                <a:spcPts val="1000"/>
              </a:spcAft>
            </a:pPr>
            <a:r>
              <a:rPr lang="nl-NL"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- 107 Fragen und Antworten</a:t>
            </a:r>
            <a:endPar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9780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endParaRPr lang="de-AT" dirty="0"/>
          </a:p>
        </p:txBody>
      </p:sp>
    </p:spTree>
    <p:extLst>
      <p:ext uri="{BB962C8B-B14F-4D97-AF65-F5344CB8AC3E}">
        <p14:creationId xmlns:p14="http://schemas.microsoft.com/office/powerpoint/2010/main" val="41221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932D6-CC64-1754-F9FC-22D06FB0D876}"/>
              </a:ext>
            </a:extLst>
          </p:cNvPr>
          <p:cNvSpPr>
            <a:spLocks noGrp="1"/>
          </p:cNvSpPr>
          <p:nvPr>
            <p:ph type="title"/>
          </p:nvPr>
        </p:nvSpPr>
        <p:spPr/>
        <p:txBody>
          <a:bodyPr/>
          <a:lstStyle/>
          <a:p>
            <a:r>
              <a:rPr lang="de-AT" sz="3600" b="1" dirty="0">
                <a:effectLst/>
                <a:latin typeface="Calibri" panose="020F0502020204030204" pitchFamily="34" charset="0"/>
                <a:ea typeface="Calibri" panose="020F0502020204030204" pitchFamily="34" charset="0"/>
                <a:cs typeface="Times New Roman" panose="02020603050405020304" pitchFamily="18" charset="0"/>
              </a:rPr>
              <a:t>Der Kleine Westminster-Katechismus (1647) </a:t>
            </a:r>
            <a:br>
              <a:rPr lang="de-AT" sz="3600" b="1"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3" name="Inhaltsplatzhalter 2">
            <a:extLst>
              <a:ext uri="{FF2B5EF4-FFF2-40B4-BE49-F238E27FC236}">
                <a16:creationId xmlns:a16="http://schemas.microsoft.com/office/drawing/2014/main" id="{ABDA6F4C-F22E-8670-BE5B-0F04E44B2D1A}"/>
              </a:ext>
            </a:extLst>
          </p:cNvPr>
          <p:cNvSpPr>
            <a:spLocks noGrp="1"/>
          </p:cNvSpPr>
          <p:nvPr>
            <p:ph sz="half" idx="1"/>
          </p:nvPr>
        </p:nvSpPr>
        <p:spPr/>
        <p:txBody>
          <a:bodyPr/>
          <a:lstStyle/>
          <a:p>
            <a:r>
              <a:rPr lang="de-AT" b="1" dirty="0">
                <a:solidFill>
                  <a:srgbClr val="FFFF00"/>
                </a:solidFill>
              </a:rPr>
              <a:t>1 Was ist das höchste Ziel des Menschen?</a:t>
            </a:r>
          </a:p>
          <a:p>
            <a:endParaRPr lang="de-AT" dirty="0"/>
          </a:p>
          <a:p>
            <a:r>
              <a:rPr lang="de-AT" b="1" dirty="0"/>
              <a:t>Das höchste Ziel des Menschen  ist, Gott zu verherrlichen und sich für immer an ihm zu erfreuen. </a:t>
            </a:r>
          </a:p>
        </p:txBody>
      </p:sp>
      <p:pic>
        <p:nvPicPr>
          <p:cNvPr id="6" name="Inhaltsplatzhalter 5">
            <a:extLst>
              <a:ext uri="{FF2B5EF4-FFF2-40B4-BE49-F238E27FC236}">
                <a16:creationId xmlns:a16="http://schemas.microsoft.com/office/drawing/2014/main" id="{D76EE605-43C0-0464-8AF5-62926370805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4572" y="1196752"/>
            <a:ext cx="3210509" cy="5040000"/>
          </a:xfrm>
        </p:spPr>
      </p:pic>
    </p:spTree>
    <p:extLst>
      <p:ext uri="{BB962C8B-B14F-4D97-AF65-F5344CB8AC3E}">
        <p14:creationId xmlns:p14="http://schemas.microsoft.com/office/powerpoint/2010/main" val="36870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lang="de-AT" sz="4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4) </a:t>
            </a:r>
            <a:br>
              <a:rPr lang="de-AT" sz="4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br>
            <a:r>
              <a:rPr lang="de-AT" sz="40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Wie werden unsere Bekenntnisse verwendet?</a:t>
            </a:r>
            <a:endParaRPr lang="de-AT" sz="4000" dirty="0">
              <a:solidFill>
                <a:srgbClr val="FFFF00"/>
              </a:solidFill>
            </a:endParaRPr>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r>
              <a:rPr lang="de-AT" sz="2400" b="1" dirty="0">
                <a:effectLst/>
                <a:latin typeface="Arial" panose="020B0604020202020204" pitchFamily="34" charset="0"/>
                <a:ea typeface="Times New Roman" panose="02020603050405020304" pitchFamily="18" charset="0"/>
                <a:cs typeface="Times New Roman" panose="02020603050405020304" pitchFamily="18" charset="0"/>
              </a:rPr>
              <a:t> Subskription durch Amtsträger und Kandidaten</a:t>
            </a:r>
          </a:p>
          <a:p>
            <a:pPr>
              <a:lnSpc>
                <a:spcPct val="115000"/>
              </a:lnSpc>
              <a:spcAft>
                <a:spcPts val="1000"/>
              </a:spcAft>
            </a:pPr>
            <a:r>
              <a:rPr lang="de-AT"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AT" sz="24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AT" dirty="0"/>
          </a:p>
        </p:txBody>
      </p:sp>
    </p:spTree>
    <p:extLst>
      <p:ext uri="{BB962C8B-B14F-4D97-AF65-F5344CB8AC3E}">
        <p14:creationId xmlns:p14="http://schemas.microsoft.com/office/powerpoint/2010/main" val="389360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lang="de-AT" sz="4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4) </a:t>
            </a:r>
            <a:br>
              <a:rPr lang="de-AT" sz="4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br>
            <a:r>
              <a:rPr lang="de-AT" sz="40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Wie werden unsere Bekenntnisse verwendet?</a:t>
            </a:r>
            <a:endParaRPr lang="de-AT" sz="4000" dirty="0">
              <a:solidFill>
                <a:srgbClr val="FFFF00"/>
              </a:solidFill>
            </a:endParaRPr>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normAutofit fontScale="92500"/>
          </a:bodyPr>
          <a:lstStyle/>
          <a:p>
            <a:pPr>
              <a:lnSpc>
                <a:spcPct val="115000"/>
              </a:lnSpc>
              <a:spcAft>
                <a:spcPts val="1000"/>
              </a:spcAft>
            </a:pPr>
            <a:r>
              <a:rPr lang="de-AT" sz="2400" b="1" dirty="0">
                <a:effectLst/>
                <a:latin typeface="Arial" panose="020B0604020202020204" pitchFamily="34" charset="0"/>
                <a:ea typeface="Times New Roman" panose="02020603050405020304" pitchFamily="18" charset="0"/>
                <a:cs typeface="Times New Roman" panose="02020603050405020304" pitchFamily="18" charset="0"/>
              </a:rPr>
              <a:t> </a:t>
            </a:r>
            <a:r>
              <a:rPr lang="de-AT" sz="1800" b="1" dirty="0">
                <a:effectLst/>
                <a:latin typeface="Arial" panose="020B0604020202020204" pitchFamily="34" charset="0"/>
                <a:ea typeface="Times New Roman" panose="02020603050405020304" pitchFamily="18" charset="0"/>
                <a:cs typeface="Times New Roman" panose="02020603050405020304" pitchFamily="18" charset="0"/>
              </a:rPr>
              <a:t>Subskription durch Amtsträger und Kandidaten</a:t>
            </a:r>
          </a:p>
          <a:p>
            <a:pPr>
              <a:lnSpc>
                <a:spcPct val="200000"/>
              </a:lnSpc>
            </a:pPr>
            <a:r>
              <a:rPr lang="de-AT" sz="2400" b="1" kern="150" dirty="0">
                <a:solidFill>
                  <a:srgbClr val="FFFF00"/>
                </a:solidFill>
                <a:effectLst/>
                <a:latin typeface="Arial" panose="020B0604020202020204" pitchFamily="34" charset="0"/>
                <a:ea typeface="NSimSun" panose="02010609030101010101" pitchFamily="49" charset="-122"/>
                <a:cs typeface="Arial" panose="020B0604020202020204" pitchFamily="34" charset="0"/>
              </a:rPr>
              <a:t>GELÜBDE  am 27e März 2023: </a:t>
            </a:r>
            <a:endParaRPr lang="de-AT" sz="2400" b="1" kern="150" dirty="0">
              <a:solidFill>
                <a:srgbClr val="FFFF00"/>
              </a:solidFill>
              <a:effectLst/>
              <a:latin typeface="Liberation Serif"/>
              <a:ea typeface="NSimSun" panose="02010609030101010101" pitchFamily="49" charset="-122"/>
              <a:cs typeface="Arial" panose="020B0604020202020204" pitchFamily="34" charset="0"/>
            </a:endParaRPr>
          </a:p>
          <a:p>
            <a:pPr marL="288290">
              <a:lnSpc>
                <a:spcPct val="200000"/>
              </a:lnSpc>
            </a:pPr>
            <a:r>
              <a:rPr lang="de-AT" sz="2000" kern="150" dirty="0">
                <a:effectLst/>
                <a:latin typeface="Arial" panose="020B0604020202020204" pitchFamily="34" charset="0"/>
                <a:ea typeface="NSimSun" panose="02010609030101010101" pitchFamily="49" charset="-122"/>
                <a:cs typeface="Arial" panose="020B0604020202020204" pitchFamily="34" charset="0"/>
              </a:rPr>
              <a:t>„Ich rufe den dreieinen Gott zum Zeugen an, dass ich, gebunden in meinem Glauben an das unfehlbare Wort Gottes, den Bekenntnisschriften der Kirche aus tiefster Überzeugung ohne Vorbehalt zustimme, wie sie in der Kirchenverfassung ausgewiesen sind, namentlich dem </a:t>
            </a:r>
            <a:r>
              <a:rPr lang="de-AT" sz="2000" kern="150" dirty="0" err="1">
                <a:effectLst/>
                <a:latin typeface="Arial" panose="020B0604020202020204" pitchFamily="34" charset="0"/>
                <a:ea typeface="NSimSun" panose="02010609030101010101" pitchFamily="49" charset="-122"/>
                <a:cs typeface="Arial" panose="020B0604020202020204" pitchFamily="34" charset="0"/>
              </a:rPr>
              <a:t>Westminsterbekenntnis</a:t>
            </a:r>
            <a:r>
              <a:rPr lang="de-AT" sz="2000" kern="150" dirty="0">
                <a:effectLst/>
                <a:latin typeface="Arial" panose="020B0604020202020204" pitchFamily="34" charset="0"/>
                <a:ea typeface="NSimSun" panose="02010609030101010101" pitchFamily="49" charset="-122"/>
                <a:cs typeface="Arial" panose="020B0604020202020204" pitchFamily="34" charset="0"/>
              </a:rPr>
              <a:t> von 1647 und dem Heidelberger Katechismus von 1563“</a:t>
            </a:r>
            <a:endParaRPr lang="de-AT" sz="2000" kern="150" dirty="0">
              <a:effectLst/>
              <a:latin typeface="Liberation Serif"/>
              <a:ea typeface="NSimSun" panose="02010609030101010101" pitchFamily="49" charset="-122"/>
              <a:cs typeface="Arial" panose="020B0604020202020204" pitchFamily="34" charset="0"/>
            </a:endParaRPr>
          </a:p>
          <a:p>
            <a:pPr>
              <a:lnSpc>
                <a:spcPct val="115000"/>
              </a:lnSpc>
              <a:spcAft>
                <a:spcPts val="1000"/>
              </a:spcAft>
            </a:pPr>
            <a:endParaRPr lang="de-AT" sz="24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AT" dirty="0"/>
          </a:p>
        </p:txBody>
      </p:sp>
    </p:spTree>
    <p:extLst>
      <p:ext uri="{BB962C8B-B14F-4D97-AF65-F5344CB8AC3E}">
        <p14:creationId xmlns:p14="http://schemas.microsoft.com/office/powerpoint/2010/main" val="283489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lang="de-AT" sz="4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4) </a:t>
            </a:r>
            <a:br>
              <a:rPr lang="de-AT" sz="4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br>
            <a:r>
              <a:rPr lang="de-AT" sz="40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Wie werden unsere Bekenntnisse verwendet?</a:t>
            </a:r>
            <a:endParaRPr lang="de-AT" sz="4000" dirty="0">
              <a:solidFill>
                <a:srgbClr val="FFFF00"/>
              </a:solidFill>
            </a:endParaRPr>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normAutofit/>
          </a:bodyPr>
          <a:lstStyle/>
          <a:p>
            <a:pPr>
              <a:lnSpc>
                <a:spcPct val="115000"/>
              </a:lnSpc>
              <a:spcAft>
                <a:spcPts val="1000"/>
              </a:spcAft>
            </a:pPr>
            <a:r>
              <a:rPr lang="de-AT" sz="2400" b="1" dirty="0">
                <a:effectLst/>
                <a:latin typeface="Arial" panose="020B0604020202020204" pitchFamily="34" charset="0"/>
                <a:ea typeface="Times New Roman" panose="02020603050405020304" pitchFamily="18" charset="0"/>
                <a:cs typeface="Times New Roman" panose="02020603050405020304" pitchFamily="18" charset="0"/>
              </a:rPr>
              <a:t> </a:t>
            </a:r>
            <a:r>
              <a:rPr lang="de-AT" sz="1800" b="1" dirty="0">
                <a:effectLst/>
                <a:latin typeface="Arial" panose="020B0604020202020204" pitchFamily="34" charset="0"/>
                <a:ea typeface="Times New Roman" panose="02020603050405020304" pitchFamily="18" charset="0"/>
                <a:cs typeface="Times New Roman" panose="02020603050405020304" pitchFamily="18" charset="0"/>
              </a:rPr>
              <a:t>Subskription durch Amtsträger und Kandidaten</a:t>
            </a:r>
          </a:p>
          <a:p>
            <a:pPr>
              <a:lnSpc>
                <a:spcPct val="115000"/>
              </a:lnSpc>
              <a:spcAft>
                <a:spcPts val="1000"/>
              </a:spcAft>
            </a:pPr>
            <a:r>
              <a:rPr lang="de-AT" sz="2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AT" sz="2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´Verfassung der ERKWB´ 1.2 § 8.4 (Berufung in den Pfarrdienst):</a:t>
            </a:r>
            <a:endPar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de-AT" sz="2400" dirty="0">
                <a:effectLst/>
                <a:latin typeface="Arial" panose="020B0604020202020204" pitchFamily="34" charset="0"/>
                <a:ea typeface="Calibri" panose="020F0502020204030204" pitchFamily="34" charset="0"/>
                <a:cs typeface="Times New Roman" panose="02020603050405020304" pitchFamily="18" charset="0"/>
              </a:rPr>
              <a:t>„Alle Kandidaten müssen bestätigen, dass sie das Westminster</a:t>
            </a:r>
            <a:br>
              <a:rPr lang="de-AT" sz="2400" dirty="0">
                <a:effectLst/>
                <a:latin typeface="Arial" panose="020B0604020202020204" pitchFamily="34" charset="0"/>
                <a:ea typeface="Calibri" panose="020F0502020204030204" pitchFamily="34" charset="0"/>
                <a:cs typeface="Times New Roman" panose="02020603050405020304" pitchFamily="18" charset="0"/>
              </a:rPr>
            </a:br>
            <a:r>
              <a:rPr lang="de-AT" sz="2400" dirty="0">
                <a:effectLst/>
                <a:latin typeface="Arial" panose="020B0604020202020204" pitchFamily="34" charset="0"/>
                <a:ea typeface="Calibri" panose="020F0502020204030204" pitchFamily="34" charset="0"/>
                <a:cs typeface="Times New Roman" panose="02020603050405020304" pitchFamily="18" charset="0"/>
              </a:rPr>
              <a:t>Bekenntnis und den Heidelberger Katechismus gelesen und studiert haben, sie unterzeichnen und allfällige Vorbehalte bezüglich der Bekenntnisschriften bekanntgeben.“</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de-AT" sz="24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AT" dirty="0"/>
          </a:p>
        </p:txBody>
      </p:sp>
    </p:spTree>
    <p:extLst>
      <p:ext uri="{BB962C8B-B14F-4D97-AF65-F5344CB8AC3E}">
        <p14:creationId xmlns:p14="http://schemas.microsoft.com/office/powerpoint/2010/main" val="11655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lang="de-AT" sz="4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4) </a:t>
            </a:r>
            <a:br>
              <a:rPr lang="de-AT" sz="4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br>
            <a:r>
              <a:rPr lang="de-AT" sz="40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Wie werden unsere Bekenntnisse verwendet?</a:t>
            </a:r>
            <a:endParaRPr lang="de-AT" sz="4000" dirty="0">
              <a:solidFill>
                <a:srgbClr val="FFFF00"/>
              </a:solidFill>
            </a:endParaRPr>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normAutofit lnSpcReduction="10000"/>
          </a:bodyPr>
          <a:lstStyle/>
          <a:p>
            <a:pPr>
              <a:lnSpc>
                <a:spcPct val="115000"/>
              </a:lnSpc>
              <a:spcAft>
                <a:spcPts val="1000"/>
              </a:spcAft>
            </a:pPr>
            <a:r>
              <a:rPr lang="de-AT" sz="2400" b="1" dirty="0">
                <a:effectLst/>
                <a:latin typeface="Arial" panose="020B0604020202020204" pitchFamily="34" charset="0"/>
                <a:ea typeface="Times New Roman" panose="02020603050405020304" pitchFamily="18" charset="0"/>
                <a:cs typeface="Times New Roman" panose="02020603050405020304" pitchFamily="18" charset="0"/>
              </a:rPr>
              <a:t> </a:t>
            </a:r>
            <a:r>
              <a:rPr lang="de-AT" sz="1800" b="1" dirty="0">
                <a:effectLst/>
                <a:latin typeface="Arial" panose="020B0604020202020204" pitchFamily="34" charset="0"/>
                <a:ea typeface="Times New Roman" panose="02020603050405020304" pitchFamily="18" charset="0"/>
                <a:cs typeface="Times New Roman" panose="02020603050405020304" pitchFamily="18" charset="0"/>
              </a:rPr>
              <a:t>Subskription durch Amtsträger und Kandidaten</a:t>
            </a:r>
          </a:p>
          <a:p>
            <a:pPr>
              <a:lnSpc>
                <a:spcPct val="115000"/>
              </a:lnSpc>
              <a:spcAft>
                <a:spcPts val="1000"/>
              </a:spcAft>
            </a:pPr>
            <a:r>
              <a:rPr lang="de-AT" sz="18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AT" sz="18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´Verfassung der ERKWB´ 1.2 § 8.4 (Berufung in den Pfarrdienst):</a:t>
            </a:r>
            <a:endParaRPr lang="de-AT"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de-AT" sz="1800" dirty="0">
                <a:effectLst/>
                <a:latin typeface="Arial" panose="020B0604020202020204" pitchFamily="34" charset="0"/>
                <a:ea typeface="Calibri" panose="020F0502020204030204" pitchFamily="34" charset="0"/>
                <a:cs typeface="Times New Roman" panose="02020603050405020304" pitchFamily="18" charset="0"/>
              </a:rPr>
              <a:t>„Alle Kandidaten müssen bestätigen, dass sie das Westminster</a:t>
            </a:r>
            <a:br>
              <a:rPr lang="de-AT" sz="1800" dirty="0">
                <a:effectLst/>
                <a:latin typeface="Arial" panose="020B0604020202020204" pitchFamily="34" charset="0"/>
                <a:ea typeface="Calibri" panose="020F0502020204030204" pitchFamily="34" charset="0"/>
                <a:cs typeface="Times New Roman" panose="02020603050405020304" pitchFamily="18" charset="0"/>
              </a:rPr>
            </a:br>
            <a:r>
              <a:rPr lang="de-AT" sz="1800" dirty="0">
                <a:effectLst/>
                <a:latin typeface="Arial" panose="020B0604020202020204" pitchFamily="34" charset="0"/>
                <a:ea typeface="Calibri" panose="020F0502020204030204" pitchFamily="34" charset="0"/>
                <a:cs typeface="Times New Roman" panose="02020603050405020304" pitchFamily="18" charset="0"/>
              </a:rPr>
              <a:t>Bekenntnis und den Heidelberger Katechismus gelesen und studiert haben, sie unterzeichnen und allfällige Vorbehalte bezüglich der Bekenntnisschriften bekanntgeben.“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0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Differenzen sind erlaubt, müssen aber dargelegt werden, Das Presbyterium muss entscheiden, ob die Differenzen (1) rein semantisch sind, (2) mehr als nur semantisch sind, aber "nicht im Widerspruch zu irgendeiner Grundlage der Lehre stehen", oder (3) "im Widerspruch stehen", d.h. "systemfeindlich sind" oder "die Grundfesten der Religion angreifen".  (PCA)</a:t>
            </a:r>
            <a:endParaRPr lang="de-AT" sz="2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de-AT" sz="24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AT" dirty="0"/>
          </a:p>
        </p:txBody>
      </p:sp>
    </p:spTree>
    <p:extLst>
      <p:ext uri="{BB962C8B-B14F-4D97-AF65-F5344CB8AC3E}">
        <p14:creationId xmlns:p14="http://schemas.microsoft.com/office/powerpoint/2010/main" val="415908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lang="de-AT" sz="4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4) </a:t>
            </a:r>
            <a:br>
              <a:rPr lang="de-AT" sz="4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br>
            <a:r>
              <a:rPr lang="de-AT" sz="40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Wie werden unsere Bekenntnisse verwendet?</a:t>
            </a:r>
            <a:endParaRPr lang="de-AT" sz="4000" dirty="0">
              <a:solidFill>
                <a:srgbClr val="FFFF00"/>
              </a:solidFill>
            </a:endParaRPr>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r>
              <a:rPr lang="de-AT" sz="2400" b="1" dirty="0">
                <a:effectLst/>
                <a:latin typeface="Arial" panose="020B0604020202020204" pitchFamily="34" charset="0"/>
                <a:ea typeface="Times New Roman" panose="02020603050405020304" pitchFamily="18" charset="0"/>
                <a:cs typeface="Times New Roman" panose="02020603050405020304" pitchFamily="18" charset="0"/>
              </a:rPr>
              <a:t>Subskription durch Amtsträger und Kandidaten</a:t>
            </a:r>
          </a:p>
          <a:p>
            <a:pPr marL="342900" lvl="0" indent="-342900">
              <a:lnSpc>
                <a:spcPct val="115000"/>
              </a:lnSpc>
              <a:spcAft>
                <a:spcPts val="1000"/>
              </a:spcAft>
              <a:buFont typeface="Arial" panose="020B0604020202020204" pitchFamily="34" charset="0"/>
              <a:buChar char="-"/>
            </a:pPr>
            <a:r>
              <a:rPr lang="de-AT" sz="2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Leitfäden für die Gemeindeleitung</a:t>
            </a:r>
            <a:endPar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de-AT" sz="24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Wird in der Kirche gelehrt als eine bibeltreue Zusammenfassung der wichtigsten Lehren und des christlichen Lebens</a:t>
            </a:r>
            <a:endParaRPr lang="de-AT" sz="2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AT"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15000"/>
              </a:lnSpc>
              <a:spcAft>
                <a:spcPts val="10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de-AT" sz="24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AT" dirty="0"/>
          </a:p>
        </p:txBody>
      </p:sp>
    </p:spTree>
    <p:extLst>
      <p:ext uri="{BB962C8B-B14F-4D97-AF65-F5344CB8AC3E}">
        <p14:creationId xmlns:p14="http://schemas.microsoft.com/office/powerpoint/2010/main" val="16953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BA882-327C-BEB4-2D3F-D23BEB3AF659}"/>
              </a:ext>
            </a:extLst>
          </p:cNvPr>
          <p:cNvSpPr>
            <a:spLocks noGrp="1"/>
          </p:cNvSpPr>
          <p:nvPr>
            <p:ph type="title"/>
          </p:nvPr>
        </p:nvSpPr>
        <p:spPr/>
        <p:txBody>
          <a:bodyPr>
            <a:normAutofit/>
          </a:bodyPr>
          <a:lstStyle/>
          <a:p>
            <a:r>
              <a:rPr lang="de-AT"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„Assembly </a:t>
            </a:r>
            <a:r>
              <a:rPr lang="de-AT"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of</a:t>
            </a:r>
            <a:r>
              <a:rPr lang="de-AT"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de-AT"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Divines</a:t>
            </a:r>
            <a:r>
              <a:rPr lang="de-AT"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Westminster" (1643-1653)</a:t>
            </a:r>
            <a:endParaRPr lang="de-AT" b="1" dirty="0">
              <a:solidFill>
                <a:srgbClr val="FFFF00"/>
              </a:solidFill>
            </a:endParaRPr>
          </a:p>
        </p:txBody>
      </p:sp>
      <p:pic>
        <p:nvPicPr>
          <p:cNvPr id="5" name="Inhaltsplatzhalter 4" descr="Ein Bild, das Person, drinnen, Gruppe, Personen enthält.&#10;&#10;Automatisch generierte Beschreibung">
            <a:extLst>
              <a:ext uri="{FF2B5EF4-FFF2-40B4-BE49-F238E27FC236}">
                <a16:creationId xmlns:a16="http://schemas.microsoft.com/office/drawing/2014/main" id="{549F4452-24B2-756D-EF64-606329F286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2913" y="1701800"/>
            <a:ext cx="6972598" cy="4462463"/>
          </a:xfrm>
        </p:spPr>
      </p:pic>
    </p:spTree>
    <p:extLst>
      <p:ext uri="{BB962C8B-B14F-4D97-AF65-F5344CB8AC3E}">
        <p14:creationId xmlns:p14="http://schemas.microsoft.com/office/powerpoint/2010/main" val="375185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1877B-A9F9-59FB-5DA8-DC0D4F0FA421}"/>
              </a:ext>
            </a:extLst>
          </p:cNvPr>
          <p:cNvSpPr>
            <a:spLocks noGrp="1"/>
          </p:cNvSpPr>
          <p:nvPr>
            <p:ph type="title"/>
          </p:nvPr>
        </p:nvSpPr>
        <p:spPr/>
        <p:txBody>
          <a:bodyPr/>
          <a:lstStyle/>
          <a:p>
            <a:r>
              <a:rPr lang="de-AT" dirty="0"/>
              <a:t>   Westminster Abbey                 Jerusalem Chamber </a:t>
            </a:r>
          </a:p>
        </p:txBody>
      </p:sp>
      <p:pic>
        <p:nvPicPr>
          <p:cNvPr id="6" name="Inhaltsplatzhalter 5" descr="Ein Bild, das draußen, Baum, Gebäude, Himmel enthält.&#10;&#10;Automatisch generierte Beschreibung">
            <a:extLst>
              <a:ext uri="{FF2B5EF4-FFF2-40B4-BE49-F238E27FC236}">
                <a16:creationId xmlns:a16="http://schemas.microsoft.com/office/drawing/2014/main" id="{A863387D-F958-AA6E-F67B-D638C129C0D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2712" y="2348880"/>
            <a:ext cx="5634109" cy="3168000"/>
          </a:xfrm>
        </p:spPr>
      </p:pic>
      <p:pic>
        <p:nvPicPr>
          <p:cNvPr id="8" name="Inhaltsplatzhalter 7" descr="Ein Bild, das Text, drinnen, Boden, Raum enthält.&#10;&#10;Automatisch generierte Beschreibung">
            <a:extLst>
              <a:ext uri="{FF2B5EF4-FFF2-40B4-BE49-F238E27FC236}">
                <a16:creationId xmlns:a16="http://schemas.microsoft.com/office/drawing/2014/main" id="{B16E6327-4E35-A0F7-D513-2EBCD81914E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0810" y="2244461"/>
            <a:ext cx="5447195" cy="3636000"/>
          </a:xfrm>
        </p:spPr>
      </p:pic>
    </p:spTree>
    <p:extLst>
      <p:ext uri="{BB962C8B-B14F-4D97-AF65-F5344CB8AC3E}">
        <p14:creationId xmlns:p14="http://schemas.microsoft.com/office/powerpoint/2010/main" val="191138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pPr>
              <a:lnSpc>
                <a:spcPct val="115000"/>
              </a:lnSpc>
              <a:spcAft>
                <a:spcPts val="1000"/>
              </a:spcAft>
            </a:pPr>
            <a:r>
              <a:rPr lang="de-AT"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verfasst von der "</a:t>
            </a:r>
            <a:r>
              <a:rPr lang="de-AT" sz="2400" b="1" dirty="0">
                <a:effectLst/>
                <a:latin typeface="Calibri" panose="020F0502020204030204" pitchFamily="34" charset="0"/>
                <a:ea typeface="Calibri" panose="020F0502020204030204" pitchFamily="34" charset="0"/>
                <a:cs typeface="Times New Roman" panose="02020603050405020304" pitchFamily="18" charset="0"/>
              </a:rPr>
              <a:t>Assembly </a:t>
            </a:r>
            <a:r>
              <a:rPr lang="de-AT" sz="2400" b="1" dirty="0" err="1">
                <a:effectLst/>
                <a:latin typeface="Calibri" panose="020F0502020204030204" pitchFamily="34" charset="0"/>
                <a:ea typeface="Calibri" panose="020F0502020204030204" pitchFamily="34" charset="0"/>
                <a:cs typeface="Times New Roman" panose="02020603050405020304" pitchFamily="18" charset="0"/>
              </a:rPr>
              <a:t>of</a:t>
            </a:r>
            <a:r>
              <a:rPr lang="de-AT" sz="2400" b="1" dirty="0">
                <a:effectLst/>
                <a:latin typeface="Calibri" panose="020F0502020204030204" pitchFamily="34" charset="0"/>
                <a:ea typeface="Calibri" panose="020F0502020204030204" pitchFamily="34" charset="0"/>
                <a:cs typeface="Times New Roman" panose="02020603050405020304" pitchFamily="18" charset="0"/>
              </a:rPr>
              <a:t> </a:t>
            </a:r>
            <a:r>
              <a:rPr lang="de-AT" sz="2400" b="1" dirty="0" err="1">
                <a:effectLst/>
                <a:latin typeface="Calibri" panose="020F0502020204030204" pitchFamily="34" charset="0"/>
                <a:ea typeface="Calibri" panose="020F0502020204030204" pitchFamily="34" charset="0"/>
                <a:cs typeface="Times New Roman" panose="02020603050405020304" pitchFamily="18" charset="0"/>
              </a:rPr>
              <a:t>Divines</a:t>
            </a:r>
            <a:r>
              <a:rPr lang="de-AT" sz="2400" b="1"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Westminster" (1643-1653), vom britischen Parlament berufen um eine </a:t>
            </a:r>
            <a:r>
              <a:rPr lang="de-AT" sz="2400" b="1" dirty="0">
                <a:effectLst/>
                <a:latin typeface="Calibri" panose="020F0502020204030204" pitchFamily="34" charset="0"/>
                <a:ea typeface="Calibri" panose="020F0502020204030204" pitchFamily="34" charset="0"/>
                <a:cs typeface="Times New Roman" panose="02020603050405020304" pitchFamily="18" charset="0"/>
              </a:rPr>
              <a:t>neue Kirchenordnung </a:t>
            </a:r>
            <a:r>
              <a:rPr lang="de-AT"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(1644), ein </a:t>
            </a:r>
            <a:r>
              <a:rPr lang="de-AT" sz="2400" b="1" dirty="0">
                <a:effectLst/>
                <a:latin typeface="Calibri" panose="020F0502020204030204" pitchFamily="34" charset="0"/>
                <a:ea typeface="Calibri" panose="020F0502020204030204" pitchFamily="34" charset="0"/>
                <a:cs typeface="Times New Roman" panose="02020603050405020304" pitchFamily="18" charset="0"/>
              </a:rPr>
              <a:t>Gottesdienstbuch </a:t>
            </a:r>
            <a:r>
              <a:rPr lang="de-AT"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(1644), eine </a:t>
            </a:r>
            <a:r>
              <a:rPr lang="de-AT" sz="2400" b="1" dirty="0">
                <a:effectLst/>
                <a:latin typeface="Calibri" panose="020F0502020204030204" pitchFamily="34" charset="0"/>
                <a:ea typeface="Calibri" panose="020F0502020204030204" pitchFamily="34" charset="0"/>
                <a:cs typeface="Times New Roman" panose="02020603050405020304" pitchFamily="18" charset="0"/>
              </a:rPr>
              <a:t>Revision der 39 Artikel </a:t>
            </a:r>
            <a:r>
              <a:rPr lang="de-AT"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der Church </a:t>
            </a:r>
            <a:r>
              <a:rPr lang="de-AT" sz="1800"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England (aus denen schließlich das Westminster Bekenntnis wurde), </a:t>
            </a:r>
            <a:r>
              <a:rPr lang="de-AT" sz="2400" b="1" dirty="0">
                <a:effectLst/>
                <a:latin typeface="Calibri" panose="020F0502020204030204" pitchFamily="34" charset="0"/>
                <a:ea typeface="Calibri" panose="020F0502020204030204" pitchFamily="34" charset="0"/>
                <a:cs typeface="Times New Roman" panose="02020603050405020304" pitchFamily="18" charset="0"/>
              </a:rPr>
              <a:t>Katechismen</a:t>
            </a:r>
            <a:r>
              <a:rPr lang="de-AT"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(1647) und andere Dokumente (wie die </a:t>
            </a:r>
            <a:r>
              <a:rPr lang="de-AT" sz="2400" b="1" dirty="0">
                <a:effectLst/>
                <a:latin typeface="Calibri" panose="020F0502020204030204" pitchFamily="34" charset="0"/>
                <a:ea typeface="Calibri" panose="020F0502020204030204" pitchFamily="34" charset="0"/>
                <a:cs typeface="Times New Roman" panose="02020603050405020304" pitchFamily="18" charset="0"/>
              </a:rPr>
              <a:t>"</a:t>
            </a:r>
            <a:r>
              <a:rPr lang="de-AT" sz="2400" b="1" dirty="0" err="1">
                <a:effectLst/>
                <a:latin typeface="Calibri" panose="020F0502020204030204" pitchFamily="34" charset="0"/>
                <a:ea typeface="Calibri" panose="020F0502020204030204" pitchFamily="34" charset="0"/>
                <a:cs typeface="Times New Roman" panose="02020603050405020304" pitchFamily="18" charset="0"/>
              </a:rPr>
              <a:t>Sum</a:t>
            </a:r>
            <a:r>
              <a:rPr lang="de-AT" sz="2400" b="1" dirty="0">
                <a:effectLst/>
                <a:latin typeface="Calibri" panose="020F0502020204030204" pitchFamily="34" charset="0"/>
                <a:ea typeface="Calibri" panose="020F0502020204030204" pitchFamily="34" charset="0"/>
                <a:cs typeface="Times New Roman" panose="02020603050405020304" pitchFamily="18" charset="0"/>
              </a:rPr>
              <a:t> </a:t>
            </a:r>
            <a:r>
              <a:rPr lang="de-AT" sz="2400" b="1" dirty="0" err="1">
                <a:effectLst/>
                <a:latin typeface="Calibri" panose="020F0502020204030204" pitchFamily="34" charset="0"/>
                <a:ea typeface="Calibri" panose="020F0502020204030204" pitchFamily="34" charset="0"/>
                <a:cs typeface="Times New Roman" panose="02020603050405020304" pitchFamily="18" charset="0"/>
              </a:rPr>
              <a:t>of</a:t>
            </a:r>
            <a:r>
              <a:rPr lang="de-AT" sz="2400" b="1" dirty="0">
                <a:effectLst/>
                <a:latin typeface="Calibri" panose="020F0502020204030204" pitchFamily="34" charset="0"/>
                <a:ea typeface="Calibri" panose="020F0502020204030204" pitchFamily="34" charset="0"/>
                <a:cs typeface="Times New Roman" panose="02020603050405020304" pitchFamily="18" charset="0"/>
              </a:rPr>
              <a:t> </a:t>
            </a:r>
            <a:r>
              <a:rPr lang="de-AT" sz="2400" b="1" dirty="0" err="1">
                <a:effectLst/>
                <a:latin typeface="Calibri" panose="020F0502020204030204" pitchFamily="34" charset="0"/>
                <a:ea typeface="Calibri" panose="020F0502020204030204" pitchFamily="34" charset="0"/>
                <a:cs typeface="Times New Roman" panose="02020603050405020304" pitchFamily="18" charset="0"/>
              </a:rPr>
              <a:t>Saving</a:t>
            </a:r>
            <a:r>
              <a:rPr lang="de-AT" sz="2400" b="1" dirty="0">
                <a:effectLst/>
                <a:latin typeface="Calibri" panose="020F0502020204030204" pitchFamily="34" charset="0"/>
                <a:ea typeface="Calibri" panose="020F0502020204030204" pitchFamily="34" charset="0"/>
                <a:cs typeface="Times New Roman" panose="02020603050405020304" pitchFamily="18" charset="0"/>
              </a:rPr>
              <a:t> Knowledge") </a:t>
            </a:r>
            <a:r>
              <a:rPr lang="de-AT"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zu verfassen.</a:t>
            </a:r>
          </a:p>
          <a:p>
            <a:endParaRPr lang="de-AT" dirty="0"/>
          </a:p>
        </p:txBody>
      </p:sp>
    </p:spTree>
    <p:extLst>
      <p:ext uri="{BB962C8B-B14F-4D97-AF65-F5344CB8AC3E}">
        <p14:creationId xmlns:p14="http://schemas.microsoft.com/office/powerpoint/2010/main" val="259102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AFBC1-5965-0D58-F7D8-F9109D8DF023}"/>
              </a:ext>
            </a:extLst>
          </p:cNvPr>
          <p:cNvSpPr>
            <a:spLocks noGrp="1"/>
          </p:cNvSpPr>
          <p:nvPr>
            <p:ph type="title"/>
          </p:nvPr>
        </p:nvSpPr>
        <p:spPr/>
        <p:txBody>
          <a:bodyPr/>
          <a:lstStyle/>
          <a:p>
            <a:r>
              <a:rPr lang="de-AT" b="1" dirty="0">
                <a:solidFill>
                  <a:srgbClr val="FFFF00"/>
                </a:solidFill>
              </a:rPr>
              <a:t>´The </a:t>
            </a:r>
            <a:r>
              <a:rPr lang="de-AT" b="1" dirty="0" err="1">
                <a:solidFill>
                  <a:srgbClr val="FFFF00"/>
                </a:solidFill>
              </a:rPr>
              <a:t>Sum</a:t>
            </a:r>
            <a:r>
              <a:rPr lang="de-AT" b="1" dirty="0">
                <a:solidFill>
                  <a:srgbClr val="FFFF00"/>
                </a:solidFill>
              </a:rPr>
              <a:t> </a:t>
            </a:r>
            <a:r>
              <a:rPr lang="de-AT" b="1" dirty="0" err="1">
                <a:solidFill>
                  <a:srgbClr val="FFFF00"/>
                </a:solidFill>
              </a:rPr>
              <a:t>of</a:t>
            </a:r>
            <a:r>
              <a:rPr lang="de-AT" b="1" dirty="0">
                <a:solidFill>
                  <a:srgbClr val="FFFF00"/>
                </a:solidFill>
              </a:rPr>
              <a:t> </a:t>
            </a:r>
            <a:r>
              <a:rPr lang="de-AT" b="1" dirty="0" err="1">
                <a:solidFill>
                  <a:srgbClr val="FFFF00"/>
                </a:solidFill>
              </a:rPr>
              <a:t>Saving</a:t>
            </a:r>
            <a:r>
              <a:rPr lang="de-AT" b="1" dirty="0">
                <a:solidFill>
                  <a:srgbClr val="FFFF00"/>
                </a:solidFill>
              </a:rPr>
              <a:t> Knowledge´ (evangelistisch!)</a:t>
            </a:r>
          </a:p>
        </p:txBody>
      </p:sp>
      <p:pic>
        <p:nvPicPr>
          <p:cNvPr id="6" name="Inhaltsplatzhalter 5" descr="Ein Bild, das Text, Quittung enthält.&#10;&#10;Automatisch generierte Beschreibung">
            <a:extLst>
              <a:ext uri="{FF2B5EF4-FFF2-40B4-BE49-F238E27FC236}">
                <a16:creationId xmlns:a16="http://schemas.microsoft.com/office/drawing/2014/main" id="{32671F8E-6474-CF30-1163-0AAFFC5D45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82044" y="2110612"/>
            <a:ext cx="2301638" cy="4176000"/>
          </a:xfrm>
        </p:spPr>
      </p:pic>
      <p:pic>
        <p:nvPicPr>
          <p:cNvPr id="8" name="Inhaltsplatzhalter 7" descr="Ein Bild, das Text, Regenschirm, Zubehör enthält.&#10;&#10;Automatisch generierte Beschreibung">
            <a:extLst>
              <a:ext uri="{FF2B5EF4-FFF2-40B4-BE49-F238E27FC236}">
                <a16:creationId xmlns:a16="http://schemas.microsoft.com/office/drawing/2014/main" id="{7C5AC2F8-3DC1-32B5-1685-9CEC9B9499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0556" y="2110612"/>
            <a:ext cx="2635187" cy="3960000"/>
          </a:xfrm>
        </p:spPr>
      </p:pic>
    </p:spTree>
    <p:extLst>
      <p:ext uri="{BB962C8B-B14F-4D97-AF65-F5344CB8AC3E}">
        <p14:creationId xmlns:p14="http://schemas.microsoft.com/office/powerpoint/2010/main" val="23472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pPr>
              <a:lnSpc>
                <a:spcPct val="115000"/>
              </a:lnSpc>
              <a:spcAft>
                <a:spcPts val="10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 verfasst von der "Assembly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Divines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Westminster" (1643-1653), vom britischen Parlament berufen um eine neue Kirchenordnung (1644), ein Gottesdienstbuch (1644), eine Revision der 39 Artikel der Church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England (aus denen schließlich das Westminster Bekenntnis wurde), Katechismen (1647) und andere Dokumente (wie die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Sum</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Saving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Knowledge") zu verfassen.</a:t>
            </a:r>
          </a:p>
          <a:p>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120 Personen zur Teilnahme eingeladen; 70 bis 80 nahmen an den täglichen Sitzungen teil, Delegation der schottischen Kirche, keine stimmberechtigten Mitglieder (aber sehr präsent und einflussreich)</a:t>
            </a: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221789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pPr>
              <a:lnSpc>
                <a:spcPct val="115000"/>
              </a:lnSpc>
              <a:spcAft>
                <a:spcPts val="10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 verfasst von der "Assembly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Divines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Westminster" (1643-1653), vom britischen Parlament berufen um eine neue Kirchenordnung (1644), ein Gottesdienstbuch (1644), eine Revision der 39 Artikel der Church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England (aus denen schließlich das Westminster Bekenntnis wurde), Katechismen (1647) und andere Dokumente (wie die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Sum</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Saving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Knowledge") zu verfassen.</a:t>
            </a:r>
          </a:p>
          <a:p>
            <a:r>
              <a:rPr lang="de-AT" sz="1800" dirty="0">
                <a:effectLst/>
                <a:latin typeface="Calibri" panose="020F0502020204030204" pitchFamily="34" charset="0"/>
                <a:ea typeface="Calibri" panose="020F0502020204030204" pitchFamily="34" charset="0"/>
                <a:cs typeface="Times New Roman" panose="02020603050405020304" pitchFamily="18" charset="0"/>
              </a:rPr>
              <a:t>120 Personen zur Teilnahme eingeladen; 70 bis 80 nahmen an den täglichen Sitzungen teil, Delegation der schottischen Kirche, keine stimmberechtigten Mitglieder (aber sehr präsent und einflussreich) </a:t>
            </a:r>
          </a:p>
          <a:p>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Konsensdokument</a:t>
            </a: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279595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1BC4-A777-2D0D-F1D2-56C48C93300B}"/>
              </a:ext>
            </a:extLst>
          </p:cNvPr>
          <p:cNvSpPr>
            <a:spLocks noGrp="1"/>
          </p:cNvSpPr>
          <p:nvPr>
            <p:ph type="title"/>
          </p:nvPr>
        </p:nvSpPr>
        <p:spPr/>
        <p:txBody>
          <a:bodyPr>
            <a:normAutofit fontScale="90000"/>
          </a:bodyPr>
          <a:lstStyle/>
          <a:p>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3600" dirty="0">
                <a:effectLst/>
                <a:latin typeface="Calibri" panose="020F0502020204030204" pitchFamily="34" charset="0"/>
                <a:ea typeface="Calibri" panose="020F0502020204030204" pitchFamily="34" charset="0"/>
                <a:cs typeface="Times New Roman" panose="02020603050405020304" pitchFamily="18" charset="0"/>
              </a:rPr>
            </a:br>
            <a:br>
              <a:rPr lang="de-AT" sz="4400" dirty="0">
                <a:effectLst/>
                <a:latin typeface="Calibri" panose="020F0502020204030204" pitchFamily="34" charset="0"/>
                <a:ea typeface="Calibri" panose="020F0502020204030204" pitchFamily="34" charset="0"/>
                <a:cs typeface="Times New Roman" panose="02020603050405020304" pitchFamily="18" charset="0"/>
              </a:rPr>
            </a:br>
            <a:r>
              <a:rPr lang="de-AT"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 Welche sind unsere Bekenntnisdokumente?</a:t>
            </a:r>
            <a:endParaRPr lang="de-AT" sz="4400" dirty="0"/>
          </a:p>
        </p:txBody>
      </p:sp>
      <p:sp>
        <p:nvSpPr>
          <p:cNvPr id="3" name="Inhaltsplatzhalter 2">
            <a:extLst>
              <a:ext uri="{FF2B5EF4-FFF2-40B4-BE49-F238E27FC236}">
                <a16:creationId xmlns:a16="http://schemas.microsoft.com/office/drawing/2014/main" id="{3BBAE777-01E9-07E2-3CCD-02C4C016390E}"/>
              </a:ext>
            </a:extLst>
          </p:cNvPr>
          <p:cNvSpPr>
            <a:spLocks noGrp="1"/>
          </p:cNvSpPr>
          <p:nvPr>
            <p:ph idx="1"/>
          </p:nvPr>
        </p:nvSpPr>
        <p:spPr/>
        <p:txBody>
          <a:bodyPr/>
          <a:lstStyle/>
          <a:p>
            <a:pPr>
              <a:lnSpc>
                <a:spcPct val="115000"/>
              </a:lnSpc>
              <a:spcAft>
                <a:spcPts val="1000"/>
              </a:spcAft>
            </a:pPr>
            <a:r>
              <a:rPr lang="de-AT" sz="2400" b="1" dirty="0">
                <a:effectLst/>
                <a:latin typeface="Calibri" panose="020F0502020204030204" pitchFamily="34" charset="0"/>
                <a:ea typeface="Calibri" panose="020F0502020204030204" pitchFamily="34" charset="0"/>
                <a:cs typeface="Times New Roman" panose="02020603050405020304" pitchFamily="18" charset="0"/>
              </a:rPr>
              <a:t>1. das Westminster Bekenntnis (1646) </a:t>
            </a:r>
          </a:p>
          <a:p>
            <a:pPr>
              <a:lnSpc>
                <a:spcPct val="115000"/>
              </a:lnSpc>
              <a:spcAft>
                <a:spcPts val="10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 verfasst von der "Assembly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Divines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Westminster" (1643-1653), vom britischen Parlament berufen um eine neue Kirchenordnung (1644), ein Gottesdienstbuch (1644), eine Revision der 39 Artikel der Church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England (aus denen schließlich das Westminster Bekenntnis wurde), Katechismen (1647) und andere Dokumente (wie die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Sum</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Saving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Knowledge") zu verfassen.</a:t>
            </a:r>
          </a:p>
          <a:p>
            <a:r>
              <a:rPr lang="de-AT" sz="1800" dirty="0">
                <a:effectLst/>
                <a:latin typeface="Calibri" panose="020F0502020204030204" pitchFamily="34" charset="0"/>
                <a:ea typeface="Calibri" panose="020F0502020204030204" pitchFamily="34" charset="0"/>
                <a:cs typeface="Times New Roman" panose="02020603050405020304" pitchFamily="18" charset="0"/>
              </a:rPr>
              <a:t>120 Personen zur Teilnahme eingeladen; 70 bis 80 nahmen an den täglichen Sitzungen teil, Delegation der schottischen Kirche, keine stimmberechtigten Mitglieder (aber sehr präsent und einflussreich) </a:t>
            </a:r>
          </a:p>
          <a:p>
            <a:r>
              <a:rPr lang="de-AT" sz="1800" dirty="0">
                <a:effectLst/>
                <a:latin typeface="Calibri" panose="020F0502020204030204" pitchFamily="34" charset="0"/>
                <a:ea typeface="Calibri" panose="020F0502020204030204" pitchFamily="34" charset="0"/>
                <a:cs typeface="Times New Roman" panose="02020603050405020304" pitchFamily="18" charset="0"/>
              </a:rPr>
              <a:t>Konsensdokument</a:t>
            </a:r>
          </a:p>
          <a:p>
            <a:r>
              <a:rPr lang="de-AT"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Die Krone der Reformatorischen Bekenntnisse</a:t>
            </a: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140704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nologie 16: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58_TF02787990_TF02787990.potx" id="{4393E190-78C2-4802-8391-54969B0363A4}" vid="{EF0E7CB9-FD90-47AD-AD79-73A601F43E10}"/>
    </a:ext>
  </a:extLst>
</a:theme>
</file>

<file path=ppt/theme/theme2.xml><?xml version="1.0" encoding="utf-8"?>
<a:theme xmlns:a="http://schemas.openxmlformats.org/drawingml/2006/main" name="Office-Design">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Design">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C67BEE-D13F-4BD2-98A5-34D8A0977F68}">
  <ds:schemaRefs>
    <ds:schemaRef ds:uri="4873beb7-5857-4685-be1f-d57550cc96c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Dreifach-Schaltkreislinien-Präsentation (Breitbild)</Template>
  <TotalTime>0</TotalTime>
  <Words>1412</Words>
  <Application>Microsoft Office PowerPoint</Application>
  <PresentationFormat>Benutzerdefiniert</PresentationFormat>
  <Paragraphs>112</Paragraphs>
  <Slides>25</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Calibri</vt:lpstr>
      <vt:lpstr>Liberation Serif</vt:lpstr>
      <vt:lpstr>Technologie 16:9</vt:lpstr>
      <vt:lpstr>Das Westminster-Bekenntnis (2)</vt:lpstr>
      <vt:lpstr>    3. Welche sind unsere Bekenntnisdokumente?</vt:lpstr>
      <vt:lpstr>„Assembly of Divines at Westminster" (1643-1653)</vt:lpstr>
      <vt:lpstr>   Westminster Abbey                 Jerusalem Chamber </vt:lpstr>
      <vt:lpstr>    3. Welche sind unsere Bekenntnisdokumente?</vt:lpstr>
      <vt:lpstr>´The Sum of Saving Knowledge´ (evangelistisch!)</vt:lpstr>
      <vt:lpstr>    3. Welche sind unsere Bekenntnisdokumente?</vt:lpstr>
      <vt:lpstr>    3. Welche sind unsere Bekenntnisdokumente?</vt:lpstr>
      <vt:lpstr>    3. Welche sind unsere Bekenntnisdokumente?</vt:lpstr>
      <vt:lpstr>Heidelberger Katechismus </vt:lpstr>
      <vt:lpstr>    3. Welche sind unsere Bekenntnisdokumente?</vt:lpstr>
      <vt:lpstr>    3. Welche sind unsere Bekenntnisdokumente?</vt:lpstr>
      <vt:lpstr>    3. Welche sind unsere Bekenntnisdokumente?</vt:lpstr>
      <vt:lpstr>    3. Welche sind unsere Bekenntnisdokumente?</vt:lpstr>
      <vt:lpstr>    3. Welche sind unsere Bekenntnisdokumente?</vt:lpstr>
      <vt:lpstr>Deutsche ubersetzung  Westminster Confession </vt:lpstr>
      <vt:lpstr>    3. Welche sind unsere Bekenntnisdokumente?</vt:lpstr>
      <vt:lpstr>    3. Welche andere Westminster Bekenntnisschriften gibt es?</vt:lpstr>
      <vt:lpstr>    3. Welche andere Westminster Bekenntnisschriften gibt es?</vt:lpstr>
      <vt:lpstr>Der Kleine Westminster-Katechismus (1647)  </vt:lpstr>
      <vt:lpstr>           (4)  Wie werden unsere Bekenntnisse verwendet?</vt:lpstr>
      <vt:lpstr>           (4)  Wie werden unsere Bekenntnisse verwendet?</vt:lpstr>
      <vt:lpstr>           (4)  Wie werden unsere Bekenntnisse verwendet?</vt:lpstr>
      <vt:lpstr>           (4)  Wie werden unsere Bekenntnisse verwendet?</vt:lpstr>
      <vt:lpstr>           (4)  Wie werden unsere Bekenntnisse verwendet?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Westminster-Bekenntnis (2)</dc:title>
  <dc:creator>Jan Wilmink</dc:creator>
  <cp:lastModifiedBy>Jan Wilmink</cp:lastModifiedBy>
  <cp:revision>1</cp:revision>
  <dcterms:created xsi:type="dcterms:W3CDTF">2023-01-27T13:59:09Z</dcterms:created>
  <dcterms:modified xsi:type="dcterms:W3CDTF">2023-02-11T14:12:02Z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